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83" r:id="rId7"/>
    <p:sldId id="261" r:id="rId8"/>
    <p:sldId id="262" r:id="rId9"/>
    <p:sldId id="266" r:id="rId10"/>
    <p:sldId id="264" r:id="rId11"/>
    <p:sldId id="263" r:id="rId12"/>
    <p:sldId id="267" r:id="rId13"/>
    <p:sldId id="265" r:id="rId14"/>
    <p:sldId id="282" r:id="rId15"/>
    <p:sldId id="268" r:id="rId16"/>
    <p:sldId id="269" r:id="rId17"/>
    <p:sldId id="270" r:id="rId18"/>
    <p:sldId id="272" r:id="rId19"/>
    <p:sldId id="273" r:id="rId20"/>
    <p:sldId id="287" r:id="rId21"/>
    <p:sldId id="288" r:id="rId22"/>
    <p:sldId id="289" r:id="rId23"/>
    <p:sldId id="274" r:id="rId24"/>
    <p:sldId id="275" r:id="rId25"/>
    <p:sldId id="276" r:id="rId26"/>
    <p:sldId id="277" r:id="rId27"/>
    <p:sldId id="278" r:id="rId28"/>
    <p:sldId id="281" r:id="rId29"/>
    <p:sldId id="280" r:id="rId30"/>
    <p:sldId id="279" r:id="rId31"/>
    <p:sldId id="284" r:id="rId32"/>
    <p:sldId id="286" r:id="rId33"/>
    <p:sldId id="285"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9" d="100"/>
          <a:sy n="89" d="100"/>
        </p:scale>
        <p:origin x="68"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1C56-8A72-4858-851C-F15B634C74F2}"/>
              </a:ext>
            </a:extLst>
          </p:cNvPr>
          <p:cNvSpPr>
            <a:spLocks noGrp="1"/>
          </p:cNvSpPr>
          <p:nvPr>
            <p:ph type="ctrTitle"/>
          </p:nvPr>
        </p:nvSpPr>
        <p:spPr>
          <a:xfrm>
            <a:off x="1219200" y="1122362"/>
            <a:ext cx="8876022" cy="3744209"/>
          </a:xfr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3C1834EB-45A5-426C-824A-8F07CA8F6DBE}"/>
              </a:ext>
            </a:extLst>
          </p:cNvPr>
          <p:cNvSpPr>
            <a:spLocks noGrp="1"/>
          </p:cNvSpPr>
          <p:nvPr>
            <p:ph type="subTitle" idx="1"/>
          </p:nvPr>
        </p:nvSpPr>
        <p:spPr>
          <a:xfrm>
            <a:off x="1219200" y="5230134"/>
            <a:ext cx="4876800" cy="94206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3D55F2-5374-4778-B1EE-98996792D07B}"/>
              </a:ext>
            </a:extLst>
          </p:cNvPr>
          <p:cNvSpPr>
            <a:spLocks noGrp="1"/>
          </p:cNvSpPr>
          <p:nvPr>
            <p:ph type="dt" sz="half" idx="10"/>
          </p:nvPr>
        </p:nvSpPr>
        <p:spPr/>
        <p:txBody>
          <a:bodyPr/>
          <a:lstStyle/>
          <a:p>
            <a:fld id="{8C1E1FAD-7351-4908-963A-08EA8E4AB7A0}" type="datetimeFigureOut">
              <a:rPr lang="en-US" smtClean="0"/>
              <a:t>10/26/2024</a:t>
            </a:fld>
            <a:endParaRPr lang="en-US"/>
          </a:p>
        </p:txBody>
      </p:sp>
      <p:sp>
        <p:nvSpPr>
          <p:cNvPr id="5" name="Footer Placeholder 4">
            <a:extLst>
              <a:ext uri="{FF2B5EF4-FFF2-40B4-BE49-F238E27FC236}">
                <a16:creationId xmlns:a16="http://schemas.microsoft.com/office/drawing/2014/main" id="{944044F8-E727-4D63-B6D6-26482F83D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41F76-D956-4205-AD99-E91FD5FCC027}"/>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758237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6D4F-1C6D-40FB-9A92-C86C4E15C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7BDDB-F95B-4041-AA53-71BBCB26D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77052-C8EA-459E-9E10-8EE28C50E166}"/>
              </a:ext>
            </a:extLst>
          </p:cNvPr>
          <p:cNvSpPr>
            <a:spLocks noGrp="1"/>
          </p:cNvSpPr>
          <p:nvPr>
            <p:ph type="dt" sz="half" idx="10"/>
          </p:nvPr>
        </p:nvSpPr>
        <p:spPr/>
        <p:txBody>
          <a:bodyPr/>
          <a:lstStyle/>
          <a:p>
            <a:fld id="{8C1E1FAD-7351-4908-963A-08EA8E4AB7A0}" type="datetimeFigureOut">
              <a:rPr lang="en-US" smtClean="0"/>
              <a:t>10/26/2024</a:t>
            </a:fld>
            <a:endParaRPr lang="en-US"/>
          </a:p>
        </p:txBody>
      </p:sp>
      <p:sp>
        <p:nvSpPr>
          <p:cNvPr id="5" name="Footer Placeholder 4">
            <a:extLst>
              <a:ext uri="{FF2B5EF4-FFF2-40B4-BE49-F238E27FC236}">
                <a16:creationId xmlns:a16="http://schemas.microsoft.com/office/drawing/2014/main" id="{1F3E6650-E3AD-4C98-88FE-F5152966F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4FED5-B228-4E3C-BFEE-0BC47D950694}"/>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72004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A243A-5463-4C65-85DA-03BECDAE63E2}"/>
              </a:ext>
            </a:extLst>
          </p:cNvPr>
          <p:cNvSpPr>
            <a:spLocks noGrp="1"/>
          </p:cNvSpPr>
          <p:nvPr>
            <p:ph type="title" orient="vert"/>
          </p:nvPr>
        </p:nvSpPr>
        <p:spPr>
          <a:xfrm>
            <a:off x="8831898" y="854169"/>
            <a:ext cx="2674301" cy="5322793"/>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E10153C-6948-4108-8FF1-033F66D4CABA}"/>
              </a:ext>
            </a:extLst>
          </p:cNvPr>
          <p:cNvSpPr>
            <a:spLocks noGrp="1"/>
          </p:cNvSpPr>
          <p:nvPr>
            <p:ph type="body" orient="vert" idx="1"/>
          </p:nvPr>
        </p:nvSpPr>
        <p:spPr>
          <a:xfrm>
            <a:off x="685800" y="854169"/>
            <a:ext cx="7886700" cy="532279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345988-B24C-46FE-87B0-55D4FB7CBC42}"/>
              </a:ext>
            </a:extLst>
          </p:cNvPr>
          <p:cNvSpPr>
            <a:spLocks noGrp="1"/>
          </p:cNvSpPr>
          <p:nvPr>
            <p:ph type="dt" sz="half" idx="10"/>
          </p:nvPr>
        </p:nvSpPr>
        <p:spPr/>
        <p:txBody>
          <a:bodyPr/>
          <a:lstStyle/>
          <a:p>
            <a:fld id="{8C1E1FAD-7351-4908-963A-08EA8E4AB7A0}" type="datetimeFigureOut">
              <a:rPr lang="en-US" smtClean="0"/>
              <a:t>10/26/2024</a:t>
            </a:fld>
            <a:endParaRPr lang="en-US"/>
          </a:p>
        </p:txBody>
      </p:sp>
      <p:sp>
        <p:nvSpPr>
          <p:cNvPr id="5" name="Footer Placeholder 4">
            <a:extLst>
              <a:ext uri="{FF2B5EF4-FFF2-40B4-BE49-F238E27FC236}">
                <a16:creationId xmlns:a16="http://schemas.microsoft.com/office/drawing/2014/main" id="{493AB2DB-BD1F-41F7-AC5E-57249C270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1E3DB-BDAB-40CA-ABA3-A3662C06881F}"/>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44202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1A1B-E09A-4F93-BC68-B160114AFCE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CC8C4A9-27ED-4E86-A256-5009E31342B6}"/>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5CF91C-8771-4949-A397-928A5743EBC7}"/>
              </a:ext>
            </a:extLst>
          </p:cNvPr>
          <p:cNvSpPr>
            <a:spLocks noGrp="1"/>
          </p:cNvSpPr>
          <p:nvPr>
            <p:ph type="dt" sz="half" idx="10"/>
          </p:nvPr>
        </p:nvSpPr>
        <p:spPr/>
        <p:txBody>
          <a:bodyPr/>
          <a:lstStyle/>
          <a:p>
            <a:fld id="{8C1E1FAD-7351-4908-963A-08EA8E4AB7A0}" type="datetimeFigureOut">
              <a:rPr lang="en-US" smtClean="0"/>
              <a:t>10/26/2024</a:t>
            </a:fld>
            <a:endParaRPr lang="en-US"/>
          </a:p>
        </p:txBody>
      </p:sp>
      <p:sp>
        <p:nvSpPr>
          <p:cNvPr id="5" name="Footer Placeholder 4">
            <a:extLst>
              <a:ext uri="{FF2B5EF4-FFF2-40B4-BE49-F238E27FC236}">
                <a16:creationId xmlns:a16="http://schemas.microsoft.com/office/drawing/2014/main" id="{013EA0ED-4961-4254-B34E-71D14C4E0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97152-BD97-4A72-8B07-CD2BC57B84F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382963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EAF4-C10D-4650-9587-15DA8E9F9C08}"/>
              </a:ext>
            </a:extLst>
          </p:cNvPr>
          <p:cNvSpPr>
            <a:spLocks noGrp="1"/>
          </p:cNvSpPr>
          <p:nvPr>
            <p:ph type="title"/>
          </p:nvPr>
        </p:nvSpPr>
        <p:spPr>
          <a:xfrm>
            <a:off x="1219200" y="1368862"/>
            <a:ext cx="9486900" cy="3679656"/>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BA1D5C2-6E93-4B23-A0CA-D5D7E735C718}"/>
              </a:ext>
            </a:extLst>
          </p:cNvPr>
          <p:cNvSpPr>
            <a:spLocks noGrp="1"/>
          </p:cNvSpPr>
          <p:nvPr>
            <p:ph type="body" idx="1"/>
          </p:nvPr>
        </p:nvSpPr>
        <p:spPr>
          <a:xfrm>
            <a:off x="1219200" y="5318974"/>
            <a:ext cx="9486900" cy="853225"/>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E815BFB-5D28-4ABE-AD37-0C6C3FD949FE}"/>
              </a:ext>
            </a:extLst>
          </p:cNvPr>
          <p:cNvSpPr>
            <a:spLocks noGrp="1"/>
          </p:cNvSpPr>
          <p:nvPr>
            <p:ph type="dt" sz="half" idx="10"/>
          </p:nvPr>
        </p:nvSpPr>
        <p:spPr/>
        <p:txBody>
          <a:bodyPr/>
          <a:lstStyle/>
          <a:p>
            <a:fld id="{8C1E1FAD-7351-4908-963A-08EA8E4AB7A0}" type="datetimeFigureOut">
              <a:rPr lang="en-US" smtClean="0"/>
              <a:t>10/26/2024</a:t>
            </a:fld>
            <a:endParaRPr lang="en-US"/>
          </a:p>
        </p:txBody>
      </p:sp>
      <p:sp>
        <p:nvSpPr>
          <p:cNvPr id="5" name="Footer Placeholder 4">
            <a:extLst>
              <a:ext uri="{FF2B5EF4-FFF2-40B4-BE49-F238E27FC236}">
                <a16:creationId xmlns:a16="http://schemas.microsoft.com/office/drawing/2014/main" id="{65A4035B-0539-4A03-87C0-22E52C98B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27ADF-48C9-49CF-BD4D-82399BF64AD3}"/>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476402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A2FB-0310-4935-B7F7-E47876CD4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87C14-52AB-4AAC-9038-29CF58EA6EA8}"/>
              </a:ext>
            </a:extLst>
          </p:cNvPr>
          <p:cNvSpPr>
            <a:spLocks noGrp="1"/>
          </p:cNvSpPr>
          <p:nvPr>
            <p:ph sz="half" idx="1"/>
          </p:nvPr>
        </p:nvSpPr>
        <p:spPr>
          <a:xfrm>
            <a:off x="1219200" y="2168278"/>
            <a:ext cx="4702921" cy="41563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CB2E45A-DCC0-4701-9D67-EF56AECE3432}"/>
              </a:ext>
            </a:extLst>
          </p:cNvPr>
          <p:cNvSpPr>
            <a:spLocks noGrp="1"/>
          </p:cNvSpPr>
          <p:nvPr>
            <p:ph sz="half" idx="2"/>
          </p:nvPr>
        </p:nvSpPr>
        <p:spPr>
          <a:xfrm>
            <a:off x="6269880" y="2168278"/>
            <a:ext cx="4782699" cy="41563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1AF0813-A167-4D17-AA79-07BD9765FE0D}"/>
              </a:ext>
            </a:extLst>
          </p:cNvPr>
          <p:cNvSpPr>
            <a:spLocks noGrp="1"/>
          </p:cNvSpPr>
          <p:nvPr>
            <p:ph type="dt" sz="half" idx="10"/>
          </p:nvPr>
        </p:nvSpPr>
        <p:spPr/>
        <p:txBody>
          <a:bodyPr/>
          <a:lstStyle/>
          <a:p>
            <a:fld id="{8C1E1FAD-7351-4908-963A-08EA8E4AB7A0}" type="datetimeFigureOut">
              <a:rPr lang="en-US" smtClean="0"/>
              <a:t>10/26/2024</a:t>
            </a:fld>
            <a:endParaRPr lang="en-US"/>
          </a:p>
        </p:txBody>
      </p:sp>
      <p:sp>
        <p:nvSpPr>
          <p:cNvPr id="6" name="Footer Placeholder 5">
            <a:extLst>
              <a:ext uri="{FF2B5EF4-FFF2-40B4-BE49-F238E27FC236}">
                <a16:creationId xmlns:a16="http://schemas.microsoft.com/office/drawing/2014/main" id="{40A940D7-D4C1-4C24-95F3-29A849CEE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49AB7-007E-4D4D-A2C1-2C5C3310C0B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32431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0184-BDFD-48DE-B858-B81887BFD302}"/>
              </a:ext>
            </a:extLst>
          </p:cNvPr>
          <p:cNvSpPr>
            <a:spLocks noGrp="1"/>
          </p:cNvSpPr>
          <p:nvPr>
            <p:ph type="title"/>
          </p:nvPr>
        </p:nvSpPr>
        <p:spPr>
          <a:xfrm>
            <a:off x="1219200" y="365125"/>
            <a:ext cx="9753599" cy="15779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724FEB2-6EEC-49D4-9466-0F7A6EDB0CB6}"/>
              </a:ext>
            </a:extLst>
          </p:cNvPr>
          <p:cNvSpPr>
            <a:spLocks noGrp="1"/>
          </p:cNvSpPr>
          <p:nvPr>
            <p:ph type="body" idx="1"/>
          </p:nvPr>
        </p:nvSpPr>
        <p:spPr>
          <a:xfrm>
            <a:off x="1219201" y="2095930"/>
            <a:ext cx="4507931" cy="758650"/>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E8CF0-BAB6-4BF2-836F-FED0AF88A8AA}"/>
              </a:ext>
            </a:extLst>
          </p:cNvPr>
          <p:cNvSpPr>
            <a:spLocks noGrp="1"/>
          </p:cNvSpPr>
          <p:nvPr>
            <p:ph sz="half" idx="2"/>
          </p:nvPr>
        </p:nvSpPr>
        <p:spPr>
          <a:xfrm>
            <a:off x="1219201" y="2938410"/>
            <a:ext cx="4507930" cy="33861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F0751AB-FCF0-450B-A6DF-9B9A2AD2C24A}"/>
              </a:ext>
            </a:extLst>
          </p:cNvPr>
          <p:cNvSpPr>
            <a:spLocks noGrp="1"/>
          </p:cNvSpPr>
          <p:nvPr>
            <p:ph type="body" sz="quarter" idx="3"/>
          </p:nvPr>
        </p:nvSpPr>
        <p:spPr>
          <a:xfrm>
            <a:off x="6464867" y="2095930"/>
            <a:ext cx="4507932" cy="758650"/>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D3898E7-3130-4CE6-AA11-C9CC8214EA1D}"/>
              </a:ext>
            </a:extLst>
          </p:cNvPr>
          <p:cNvSpPr>
            <a:spLocks noGrp="1"/>
          </p:cNvSpPr>
          <p:nvPr>
            <p:ph sz="quarter" idx="4"/>
          </p:nvPr>
        </p:nvSpPr>
        <p:spPr>
          <a:xfrm>
            <a:off x="6464867" y="2938410"/>
            <a:ext cx="4507932" cy="33861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5D85675-9678-4CB3-9AAB-D727D2B58E7A}"/>
              </a:ext>
            </a:extLst>
          </p:cNvPr>
          <p:cNvSpPr>
            <a:spLocks noGrp="1"/>
          </p:cNvSpPr>
          <p:nvPr>
            <p:ph type="dt" sz="half" idx="10"/>
          </p:nvPr>
        </p:nvSpPr>
        <p:spPr/>
        <p:txBody>
          <a:bodyPr/>
          <a:lstStyle/>
          <a:p>
            <a:fld id="{8C1E1FAD-7351-4908-963A-08EA8E4AB7A0}" type="datetimeFigureOut">
              <a:rPr lang="en-US" smtClean="0"/>
              <a:t>10/26/2024</a:t>
            </a:fld>
            <a:endParaRPr lang="en-US"/>
          </a:p>
        </p:txBody>
      </p:sp>
      <p:sp>
        <p:nvSpPr>
          <p:cNvPr id="8" name="Footer Placeholder 7">
            <a:extLst>
              <a:ext uri="{FF2B5EF4-FFF2-40B4-BE49-F238E27FC236}">
                <a16:creationId xmlns:a16="http://schemas.microsoft.com/office/drawing/2014/main" id="{445F8314-1849-461A-AAF2-BF149646D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69738E-5865-473C-BAFB-BDB385C06931}"/>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959174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AC40-59FF-4CE3-B49C-C824A784C5F7}"/>
              </a:ext>
            </a:extLst>
          </p:cNvPr>
          <p:cNvSpPr>
            <a:spLocks noGrp="1"/>
          </p:cNvSpPr>
          <p:nvPr>
            <p:ph type="title"/>
          </p:nvPr>
        </p:nvSpPr>
        <p:spPr>
          <a:xfrm>
            <a:off x="1219200" y="365125"/>
            <a:ext cx="9493249" cy="157797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92FAB63-E9CE-4359-A54B-07AC7E9BBAE3}"/>
              </a:ext>
            </a:extLst>
          </p:cNvPr>
          <p:cNvSpPr>
            <a:spLocks noGrp="1"/>
          </p:cNvSpPr>
          <p:nvPr>
            <p:ph type="dt" sz="half" idx="10"/>
          </p:nvPr>
        </p:nvSpPr>
        <p:spPr/>
        <p:txBody>
          <a:bodyPr/>
          <a:lstStyle/>
          <a:p>
            <a:fld id="{8C1E1FAD-7351-4908-963A-08EA8E4AB7A0}" type="datetimeFigureOut">
              <a:rPr lang="en-US" smtClean="0"/>
              <a:t>10/26/2024</a:t>
            </a:fld>
            <a:endParaRPr lang="en-US"/>
          </a:p>
        </p:txBody>
      </p:sp>
      <p:sp>
        <p:nvSpPr>
          <p:cNvPr id="4" name="Footer Placeholder 3">
            <a:extLst>
              <a:ext uri="{FF2B5EF4-FFF2-40B4-BE49-F238E27FC236}">
                <a16:creationId xmlns:a16="http://schemas.microsoft.com/office/drawing/2014/main" id="{C7939854-5165-4C41-8DCA-D42DFD7D9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1768E0-4535-4B0D-8B94-4C10740B0A6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427681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678E3-D115-4E49-9ECB-656CF2319E94}"/>
              </a:ext>
            </a:extLst>
          </p:cNvPr>
          <p:cNvSpPr>
            <a:spLocks noGrp="1"/>
          </p:cNvSpPr>
          <p:nvPr>
            <p:ph type="dt" sz="half" idx="10"/>
          </p:nvPr>
        </p:nvSpPr>
        <p:spPr/>
        <p:txBody>
          <a:bodyPr/>
          <a:lstStyle/>
          <a:p>
            <a:fld id="{8C1E1FAD-7351-4908-963A-08EA8E4AB7A0}" type="datetimeFigureOut">
              <a:rPr lang="en-US" smtClean="0"/>
              <a:t>10/26/2024</a:t>
            </a:fld>
            <a:endParaRPr lang="en-US"/>
          </a:p>
        </p:txBody>
      </p:sp>
      <p:sp>
        <p:nvSpPr>
          <p:cNvPr id="3" name="Footer Placeholder 2">
            <a:extLst>
              <a:ext uri="{FF2B5EF4-FFF2-40B4-BE49-F238E27FC236}">
                <a16:creationId xmlns:a16="http://schemas.microsoft.com/office/drawing/2014/main" id="{E521E6FC-7F84-4673-81D6-B85FE26DA0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0318A-245C-4841-AB57-CEC5CC124D02}"/>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57267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47B-9D86-47FF-B24A-EEA5F73EA144}"/>
              </a:ext>
            </a:extLst>
          </p:cNvPr>
          <p:cNvSpPr>
            <a:spLocks noGrp="1"/>
          </p:cNvSpPr>
          <p:nvPr>
            <p:ph type="title"/>
          </p:nvPr>
        </p:nvSpPr>
        <p:spPr>
          <a:xfrm>
            <a:off x="1219200" y="457200"/>
            <a:ext cx="3776472" cy="2852928"/>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ADAC0675-AD2F-44DC-8FF3-4454258A5908}"/>
              </a:ext>
            </a:extLst>
          </p:cNvPr>
          <p:cNvSpPr>
            <a:spLocks noGrp="1"/>
          </p:cNvSpPr>
          <p:nvPr>
            <p:ph idx="1"/>
          </p:nvPr>
        </p:nvSpPr>
        <p:spPr>
          <a:xfrm>
            <a:off x="5557582" y="987425"/>
            <a:ext cx="5948618"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D96356-C0F0-4C22-B9B6-C7E0BE4F3702}"/>
              </a:ext>
            </a:extLst>
          </p:cNvPr>
          <p:cNvSpPr>
            <a:spLocks noGrp="1"/>
          </p:cNvSpPr>
          <p:nvPr>
            <p:ph type="body" sz="half" idx="2"/>
          </p:nvPr>
        </p:nvSpPr>
        <p:spPr>
          <a:xfrm>
            <a:off x="1219200" y="3484210"/>
            <a:ext cx="3768934" cy="2384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F3EFD71-2ACA-4041-9EA2-86E7B81C314D}"/>
              </a:ext>
            </a:extLst>
          </p:cNvPr>
          <p:cNvSpPr>
            <a:spLocks noGrp="1"/>
          </p:cNvSpPr>
          <p:nvPr>
            <p:ph type="dt" sz="half" idx="10"/>
          </p:nvPr>
        </p:nvSpPr>
        <p:spPr/>
        <p:txBody>
          <a:bodyPr/>
          <a:lstStyle/>
          <a:p>
            <a:fld id="{8C1E1FAD-7351-4908-963A-08EA8E4AB7A0}" type="datetimeFigureOut">
              <a:rPr lang="en-US" smtClean="0"/>
              <a:t>10/26/2024</a:t>
            </a:fld>
            <a:endParaRPr lang="en-US"/>
          </a:p>
        </p:txBody>
      </p:sp>
      <p:sp>
        <p:nvSpPr>
          <p:cNvPr id="6" name="Footer Placeholder 5">
            <a:extLst>
              <a:ext uri="{FF2B5EF4-FFF2-40B4-BE49-F238E27FC236}">
                <a16:creationId xmlns:a16="http://schemas.microsoft.com/office/drawing/2014/main" id="{14ECACE3-32A8-4245-97AC-5797C147E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D63845-314D-499C-BB75-CE9162BE6EE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51554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D3DB-B1F8-4892-96F7-0BE21DE637CD}"/>
              </a:ext>
            </a:extLst>
          </p:cNvPr>
          <p:cNvSpPr>
            <a:spLocks noGrp="1"/>
          </p:cNvSpPr>
          <p:nvPr>
            <p:ph type="title"/>
          </p:nvPr>
        </p:nvSpPr>
        <p:spPr>
          <a:xfrm>
            <a:off x="1219200" y="457200"/>
            <a:ext cx="3932349" cy="2852670"/>
          </a:xfrm>
        </p:spPr>
        <p:txBody>
          <a:bodyPr anchor="b">
            <a:no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A40AB405-B2E9-4C4B-930C-CF1B63342F1D}"/>
              </a:ext>
            </a:extLst>
          </p:cNvPr>
          <p:cNvSpPr>
            <a:spLocks noGrp="1"/>
          </p:cNvSpPr>
          <p:nvPr>
            <p:ph type="pic" idx="1"/>
          </p:nvPr>
        </p:nvSpPr>
        <p:spPr>
          <a:xfrm>
            <a:off x="5674810" y="657055"/>
            <a:ext cx="5831389" cy="5515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8AF82ED-5295-4670-A3A8-B7813FF4713F}"/>
              </a:ext>
            </a:extLst>
          </p:cNvPr>
          <p:cNvSpPr>
            <a:spLocks noGrp="1"/>
          </p:cNvSpPr>
          <p:nvPr>
            <p:ph type="body" sz="half" idx="2"/>
          </p:nvPr>
        </p:nvSpPr>
        <p:spPr>
          <a:xfrm>
            <a:off x="1219199" y="3484210"/>
            <a:ext cx="3768934" cy="2376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F8BCDD2-4389-41FA-BE68-6805E3290FCE}"/>
              </a:ext>
            </a:extLst>
          </p:cNvPr>
          <p:cNvSpPr>
            <a:spLocks noGrp="1"/>
          </p:cNvSpPr>
          <p:nvPr>
            <p:ph type="dt" sz="half" idx="10"/>
          </p:nvPr>
        </p:nvSpPr>
        <p:spPr/>
        <p:txBody>
          <a:bodyPr/>
          <a:lstStyle/>
          <a:p>
            <a:fld id="{8C1E1FAD-7351-4908-963A-08EA8E4AB7A0}" type="datetimeFigureOut">
              <a:rPr lang="en-US" smtClean="0"/>
              <a:t>10/26/2024</a:t>
            </a:fld>
            <a:endParaRPr lang="en-US"/>
          </a:p>
        </p:txBody>
      </p:sp>
      <p:sp>
        <p:nvSpPr>
          <p:cNvPr id="6" name="Footer Placeholder 5">
            <a:extLst>
              <a:ext uri="{FF2B5EF4-FFF2-40B4-BE49-F238E27FC236}">
                <a16:creationId xmlns:a16="http://schemas.microsoft.com/office/drawing/2014/main" id="{33C1D4C8-D966-41BE-B38F-54B9134FF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7339F-1169-4FB1-8FAA-781335ECB2A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620785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04591-A10E-46C3-952B-F25DCBDAD1BC}"/>
              </a:ext>
            </a:extLst>
          </p:cNvPr>
          <p:cNvSpPr>
            <a:spLocks noGrp="1"/>
          </p:cNvSpPr>
          <p:nvPr>
            <p:ph type="title"/>
          </p:nvPr>
        </p:nvSpPr>
        <p:spPr>
          <a:xfrm>
            <a:off x="1219200" y="365125"/>
            <a:ext cx="9493249" cy="157797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F77F62-7300-4B81-8F9B-D040A0EE1797}"/>
              </a:ext>
            </a:extLst>
          </p:cNvPr>
          <p:cNvSpPr>
            <a:spLocks noGrp="1"/>
          </p:cNvSpPr>
          <p:nvPr>
            <p:ph type="body" idx="1"/>
          </p:nvPr>
        </p:nvSpPr>
        <p:spPr>
          <a:xfrm>
            <a:off x="1219200" y="2318032"/>
            <a:ext cx="9493250" cy="40065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252CF0-2C7E-4A4C-BD7E-B7CEFF0DC458}"/>
              </a:ext>
            </a:extLst>
          </p:cNvPr>
          <p:cNvSpPr>
            <a:spLocks noGrp="1"/>
          </p:cNvSpPr>
          <p:nvPr>
            <p:ph type="dt" sz="half" idx="2"/>
          </p:nvPr>
        </p:nvSpPr>
        <p:spPr>
          <a:xfrm>
            <a:off x="8362630" y="6356349"/>
            <a:ext cx="3063890" cy="365125"/>
          </a:xfrm>
          <a:prstGeom prst="rect">
            <a:avLst/>
          </a:prstGeom>
        </p:spPr>
        <p:txBody>
          <a:bodyPr vert="horz" lIns="91440" tIns="45720" rIns="91440" bIns="45720" rtlCol="0" anchor="ctr"/>
          <a:lstStyle>
            <a:lvl1pPr algn="r">
              <a:defRPr sz="1100">
                <a:solidFill>
                  <a:schemeClr val="tx1"/>
                </a:solidFill>
              </a:defRPr>
            </a:lvl1pPr>
          </a:lstStyle>
          <a:p>
            <a:fld id="{8C1E1FAD-7351-4908-963A-08EA8E4AB7A0}" type="datetimeFigureOut">
              <a:rPr lang="en-US" smtClean="0"/>
              <a:pPr/>
              <a:t>10/26/2024</a:t>
            </a:fld>
            <a:endParaRPr lang="en-US" dirty="0"/>
          </a:p>
        </p:txBody>
      </p:sp>
      <p:sp>
        <p:nvSpPr>
          <p:cNvPr id="5" name="Footer Placeholder 4">
            <a:extLst>
              <a:ext uri="{FF2B5EF4-FFF2-40B4-BE49-F238E27FC236}">
                <a16:creationId xmlns:a16="http://schemas.microsoft.com/office/drawing/2014/main" id="{D2B49E98-61B4-4398-B18F-534336EA1747}"/>
              </a:ext>
            </a:extLst>
          </p:cNvPr>
          <p:cNvSpPr>
            <a:spLocks noGrp="1"/>
          </p:cNvSpPr>
          <p:nvPr>
            <p:ph type="ftr" sz="quarter" idx="3"/>
          </p:nvPr>
        </p:nvSpPr>
        <p:spPr>
          <a:xfrm rot="5400000">
            <a:off x="10099372" y="4308656"/>
            <a:ext cx="3471256" cy="365125"/>
          </a:xfrm>
          <a:prstGeom prst="rect">
            <a:avLst/>
          </a:prstGeom>
        </p:spPr>
        <p:txBody>
          <a:bodyPr vert="horz" lIns="91440" tIns="45720" rIns="91440" bIns="45720" rtlCol="0" anchor="ctr"/>
          <a:lstStyle>
            <a:lvl1pPr algn="r">
              <a:defRPr sz="11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A676DC5D-5820-4314-ADE6-9CD1C7D4AB68}"/>
              </a:ext>
            </a:extLst>
          </p:cNvPr>
          <p:cNvSpPr>
            <a:spLocks noGrp="1"/>
          </p:cNvSpPr>
          <p:nvPr>
            <p:ph type="sldNum" sz="quarter" idx="4"/>
          </p:nvPr>
        </p:nvSpPr>
        <p:spPr>
          <a:xfrm>
            <a:off x="11396670" y="6356349"/>
            <a:ext cx="576133" cy="365125"/>
          </a:xfrm>
          <a:prstGeom prst="rect">
            <a:avLst/>
          </a:prstGeom>
        </p:spPr>
        <p:txBody>
          <a:bodyPr vert="horz" lIns="91440" tIns="45720" rIns="91440" bIns="45720" rtlCol="0" anchor="ctr"/>
          <a:lstStyle>
            <a:lvl1pPr algn="r">
              <a:defRPr sz="1100">
                <a:solidFill>
                  <a:schemeClr val="tx1"/>
                </a:solidFill>
              </a:defRPr>
            </a:lvl1pPr>
          </a:lstStyle>
          <a:p>
            <a:fld id="{1CF2D47E-0AF1-4C27-801F-64E3E5BF7F72}" type="slidenum">
              <a:rPr lang="en-US" smtClean="0"/>
              <a:t>‹#›</a:t>
            </a:fld>
            <a:endParaRPr lang="en-US" dirty="0"/>
          </a:p>
        </p:txBody>
      </p:sp>
    </p:spTree>
    <p:extLst>
      <p:ext uri="{BB962C8B-B14F-4D97-AF65-F5344CB8AC3E}">
        <p14:creationId xmlns:p14="http://schemas.microsoft.com/office/powerpoint/2010/main" val="699578702"/>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88" r:id="rId6"/>
    <p:sldLayoutId id="2147483693" r:id="rId7"/>
    <p:sldLayoutId id="2147483689" r:id="rId8"/>
    <p:sldLayoutId id="2147483690" r:id="rId9"/>
    <p:sldLayoutId id="2147483691" r:id="rId10"/>
    <p:sldLayoutId id="2147483692" r:id="rId11"/>
  </p:sldLayoutIdLst>
  <p:txStyles>
    <p:title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8EF32ACB-37F7-4E27-BDBC-67A94864F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FA510002-9E0E-D597-6FE3-33DA6C5557C0}"/>
              </a:ext>
            </a:extLst>
          </p:cNvPr>
          <p:cNvPicPr>
            <a:picLocks noChangeAspect="1"/>
          </p:cNvPicPr>
          <p:nvPr/>
        </p:nvPicPr>
        <p:blipFill rotWithShape="1">
          <a:blip r:embed="rId2">
            <a:alphaModFix/>
          </a:blip>
          <a:srcRect t="40237" b="3513"/>
          <a:stretch/>
        </p:blipFill>
        <p:spPr>
          <a:xfrm>
            <a:off x="20" y="-5"/>
            <a:ext cx="12191980" cy="6858000"/>
          </a:xfrm>
          <a:custGeom>
            <a:avLst/>
            <a:gdLst/>
            <a:ahLst/>
            <a:cxnLst/>
            <a:rect l="l" t="t" r="r" b="b"/>
            <a:pathLst>
              <a:path w="12192000" h="6858000">
                <a:moveTo>
                  <a:pt x="9407223" y="0"/>
                </a:moveTo>
                <a:lnTo>
                  <a:pt x="12192000" y="0"/>
                </a:lnTo>
                <a:lnTo>
                  <a:pt x="12192000" y="6858000"/>
                </a:lnTo>
                <a:lnTo>
                  <a:pt x="0" y="6858000"/>
                </a:lnTo>
                <a:lnTo>
                  <a:pt x="0" y="1644657"/>
                </a:lnTo>
                <a:cubicBezTo>
                  <a:pt x="355" y="1644565"/>
                  <a:pt x="86159" y="1700355"/>
                  <a:pt x="86513" y="1700264"/>
                </a:cubicBezTo>
                <a:cubicBezTo>
                  <a:pt x="161082" y="1670699"/>
                  <a:pt x="142250" y="1761584"/>
                  <a:pt x="363188" y="1718549"/>
                </a:cubicBezTo>
                <a:cubicBezTo>
                  <a:pt x="421311" y="1688016"/>
                  <a:pt x="409500" y="1752160"/>
                  <a:pt x="619737" y="1714179"/>
                </a:cubicBezTo>
                <a:cubicBezTo>
                  <a:pt x="666768" y="1708155"/>
                  <a:pt x="877611" y="1701225"/>
                  <a:pt x="952828" y="1679261"/>
                </a:cubicBezTo>
                <a:cubicBezTo>
                  <a:pt x="1012645" y="1676132"/>
                  <a:pt x="955273" y="1708575"/>
                  <a:pt x="1045737" y="1687476"/>
                </a:cubicBezTo>
                <a:lnTo>
                  <a:pt x="1159604" y="1699834"/>
                </a:lnTo>
                <a:cubicBezTo>
                  <a:pt x="1250039" y="1706770"/>
                  <a:pt x="1336366" y="1693157"/>
                  <a:pt x="1426802" y="1675434"/>
                </a:cubicBezTo>
                <a:lnTo>
                  <a:pt x="1672601" y="1626494"/>
                </a:lnTo>
                <a:lnTo>
                  <a:pt x="1726515" y="1620470"/>
                </a:lnTo>
                <a:cubicBezTo>
                  <a:pt x="1752352" y="1610133"/>
                  <a:pt x="1752400" y="1635211"/>
                  <a:pt x="1817196" y="1618888"/>
                </a:cubicBezTo>
                <a:cubicBezTo>
                  <a:pt x="1866119" y="1579261"/>
                  <a:pt x="1945241" y="1611232"/>
                  <a:pt x="2128677" y="1571603"/>
                </a:cubicBezTo>
                <a:cubicBezTo>
                  <a:pt x="2165963" y="1544881"/>
                  <a:pt x="2230898" y="1577365"/>
                  <a:pt x="2282480" y="1556706"/>
                </a:cubicBezTo>
                <a:lnTo>
                  <a:pt x="2657441" y="1522638"/>
                </a:lnTo>
                <a:cubicBezTo>
                  <a:pt x="2682799" y="1521040"/>
                  <a:pt x="2703275" y="1516516"/>
                  <a:pt x="2742061" y="1515036"/>
                </a:cubicBezTo>
                <a:cubicBezTo>
                  <a:pt x="2778834" y="1489821"/>
                  <a:pt x="2834023" y="1508470"/>
                  <a:pt x="2879519" y="1475354"/>
                </a:cubicBezTo>
                <a:cubicBezTo>
                  <a:pt x="2896464" y="1466144"/>
                  <a:pt x="2950249" y="1455825"/>
                  <a:pt x="2961221" y="1464946"/>
                </a:cubicBezTo>
                <a:cubicBezTo>
                  <a:pt x="2972601" y="1465075"/>
                  <a:pt x="2985381" y="1458422"/>
                  <a:pt x="2991417" y="1469363"/>
                </a:cubicBezTo>
                <a:cubicBezTo>
                  <a:pt x="3001009" y="1482050"/>
                  <a:pt x="3038505" y="1451716"/>
                  <a:pt x="3034154" y="1469902"/>
                </a:cubicBezTo>
                <a:cubicBezTo>
                  <a:pt x="3101520" y="1459869"/>
                  <a:pt x="3285629" y="1443218"/>
                  <a:pt x="3395606" y="1409166"/>
                </a:cubicBezTo>
                <a:lnTo>
                  <a:pt x="3488693" y="1378575"/>
                </a:lnTo>
                <a:cubicBezTo>
                  <a:pt x="3558057" y="1352566"/>
                  <a:pt x="3627420" y="1364218"/>
                  <a:pt x="3696783" y="1357041"/>
                </a:cubicBezTo>
                <a:cubicBezTo>
                  <a:pt x="3730859" y="1359524"/>
                  <a:pt x="3716933" y="1376811"/>
                  <a:pt x="3755304" y="1384129"/>
                </a:cubicBezTo>
                <a:cubicBezTo>
                  <a:pt x="3801815" y="1390879"/>
                  <a:pt x="3934239" y="1393438"/>
                  <a:pt x="3975854" y="1397538"/>
                </a:cubicBezTo>
                <a:cubicBezTo>
                  <a:pt x="3987038" y="1400241"/>
                  <a:pt x="4000495" y="1396575"/>
                  <a:pt x="4004993" y="1408727"/>
                </a:cubicBezTo>
                <a:cubicBezTo>
                  <a:pt x="4012756" y="1423402"/>
                  <a:pt x="4053666" y="1401988"/>
                  <a:pt x="4046985" y="1418926"/>
                </a:cubicBezTo>
                <a:cubicBezTo>
                  <a:pt x="4076004" y="1404281"/>
                  <a:pt x="4096460" y="1435124"/>
                  <a:pt x="4119600" y="1443180"/>
                </a:cubicBezTo>
                <a:lnTo>
                  <a:pt x="4243935" y="1457770"/>
                </a:lnTo>
                <a:cubicBezTo>
                  <a:pt x="4255440" y="1456954"/>
                  <a:pt x="4270838" y="1452628"/>
                  <a:pt x="4284141" y="1453044"/>
                </a:cubicBezTo>
                <a:cubicBezTo>
                  <a:pt x="4383379" y="1416239"/>
                  <a:pt x="4565782" y="1413189"/>
                  <a:pt x="4634032" y="1406427"/>
                </a:cubicBezTo>
                <a:lnTo>
                  <a:pt x="4709534" y="1410966"/>
                </a:lnTo>
                <a:lnTo>
                  <a:pt x="4853333" y="1386556"/>
                </a:lnTo>
                <a:cubicBezTo>
                  <a:pt x="4927053" y="1357674"/>
                  <a:pt x="4955577" y="1387664"/>
                  <a:pt x="5017526" y="1342769"/>
                </a:cubicBezTo>
                <a:cubicBezTo>
                  <a:pt x="5137559" y="1314404"/>
                  <a:pt x="5201983" y="1276623"/>
                  <a:pt x="5377628" y="1257674"/>
                </a:cubicBezTo>
                <a:cubicBezTo>
                  <a:pt x="5434069" y="1251585"/>
                  <a:pt x="5489066" y="1230096"/>
                  <a:pt x="5544786" y="1216307"/>
                </a:cubicBezTo>
                <a:lnTo>
                  <a:pt x="5683952" y="1172101"/>
                </a:lnTo>
                <a:cubicBezTo>
                  <a:pt x="5734912" y="1165017"/>
                  <a:pt x="5821231" y="1173859"/>
                  <a:pt x="5850543" y="1173804"/>
                </a:cubicBezTo>
                <a:lnTo>
                  <a:pt x="5859829" y="1171771"/>
                </a:lnTo>
                <a:lnTo>
                  <a:pt x="5903982" y="1166939"/>
                </a:lnTo>
                <a:cubicBezTo>
                  <a:pt x="5930620" y="1165457"/>
                  <a:pt x="5993266" y="1165013"/>
                  <a:pt x="6019658" y="1162880"/>
                </a:cubicBezTo>
                <a:cubicBezTo>
                  <a:pt x="6031241" y="1147936"/>
                  <a:pt x="6045939" y="1148648"/>
                  <a:pt x="6062332" y="1154140"/>
                </a:cubicBezTo>
                <a:cubicBezTo>
                  <a:pt x="6097952" y="1139761"/>
                  <a:pt x="6137513" y="1143378"/>
                  <a:pt x="6181213" y="1135884"/>
                </a:cubicBezTo>
                <a:cubicBezTo>
                  <a:pt x="6221103" y="1110366"/>
                  <a:pt x="6255382" y="1106463"/>
                  <a:pt x="6302036" y="1098344"/>
                </a:cubicBezTo>
                <a:cubicBezTo>
                  <a:pt x="6385687" y="1076615"/>
                  <a:pt x="6471562" y="1021176"/>
                  <a:pt x="6683117" y="1005514"/>
                </a:cubicBezTo>
                <a:cubicBezTo>
                  <a:pt x="6781911" y="979035"/>
                  <a:pt x="6790825" y="963546"/>
                  <a:pt x="6852738" y="943169"/>
                </a:cubicBezTo>
                <a:cubicBezTo>
                  <a:pt x="6837702" y="919509"/>
                  <a:pt x="6931877" y="892025"/>
                  <a:pt x="6974438" y="871545"/>
                </a:cubicBezTo>
                <a:cubicBezTo>
                  <a:pt x="6992703" y="888092"/>
                  <a:pt x="7064070" y="773210"/>
                  <a:pt x="7096121" y="780007"/>
                </a:cubicBezTo>
                <a:cubicBezTo>
                  <a:pt x="7105663" y="767748"/>
                  <a:pt x="7261698" y="756569"/>
                  <a:pt x="7324189" y="714263"/>
                </a:cubicBezTo>
                <a:cubicBezTo>
                  <a:pt x="7384393" y="694556"/>
                  <a:pt x="7402128" y="682136"/>
                  <a:pt x="7457351" y="661765"/>
                </a:cubicBezTo>
                <a:cubicBezTo>
                  <a:pt x="7496603" y="663858"/>
                  <a:pt x="7642629" y="575213"/>
                  <a:pt x="7685479" y="592038"/>
                </a:cubicBezTo>
                <a:cubicBezTo>
                  <a:pt x="7686931" y="569644"/>
                  <a:pt x="7874521" y="535649"/>
                  <a:pt x="7882339" y="508221"/>
                </a:cubicBezTo>
                <a:cubicBezTo>
                  <a:pt x="7943736" y="485588"/>
                  <a:pt x="7970601" y="491292"/>
                  <a:pt x="8053860" y="456239"/>
                </a:cubicBezTo>
                <a:cubicBezTo>
                  <a:pt x="8137119" y="421186"/>
                  <a:pt x="8331457" y="295844"/>
                  <a:pt x="8381890" y="297908"/>
                </a:cubicBezTo>
                <a:cubicBezTo>
                  <a:pt x="8456828" y="294978"/>
                  <a:pt x="8479249" y="251935"/>
                  <a:pt x="8536731" y="232375"/>
                </a:cubicBezTo>
                <a:cubicBezTo>
                  <a:pt x="8594212" y="212814"/>
                  <a:pt x="8565043" y="193112"/>
                  <a:pt x="8726778" y="180544"/>
                </a:cubicBezTo>
                <a:cubicBezTo>
                  <a:pt x="8768997" y="176132"/>
                  <a:pt x="8888892" y="178791"/>
                  <a:pt x="8939725" y="169551"/>
                </a:cubicBezTo>
                <a:lnTo>
                  <a:pt x="9031769" y="125098"/>
                </a:lnTo>
                <a:cubicBezTo>
                  <a:pt x="9091779" y="103744"/>
                  <a:pt x="9056470" y="144229"/>
                  <a:pt x="9215031" y="81573"/>
                </a:cubicBezTo>
                <a:cubicBezTo>
                  <a:pt x="9230259" y="79960"/>
                  <a:pt x="9332570" y="34397"/>
                  <a:pt x="9351147" y="26829"/>
                </a:cubicBezTo>
                <a:close/>
              </a:path>
            </a:pathLst>
          </a:custGeom>
        </p:spPr>
      </p:pic>
      <p:sp>
        <p:nvSpPr>
          <p:cNvPr id="16" name="Rectangle 9">
            <a:extLst>
              <a:ext uri="{FF2B5EF4-FFF2-40B4-BE49-F238E27FC236}">
                <a16:creationId xmlns:a16="http://schemas.microsoft.com/office/drawing/2014/main" id="{C793428C-8F10-4683-9136-B5C3CF15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224054"/>
          </a:xfrm>
          <a:prstGeom prst="rect">
            <a:avLst/>
          </a:prstGeom>
          <a:gradFill flip="none" rotWithShape="1">
            <a:gsLst>
              <a:gs pos="0">
                <a:srgbClr val="000000">
                  <a:alpha val="43000"/>
                </a:srgbClr>
              </a:gs>
              <a:gs pos="92000">
                <a:srgbClr val="000000">
                  <a:alpha val="0"/>
                </a:srgbClr>
              </a:gs>
              <a:gs pos="37000">
                <a:srgbClr val="000000">
                  <a:alpha val="32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Freeform: Shape 11">
            <a:extLst>
              <a:ext uri="{FF2B5EF4-FFF2-40B4-BE49-F238E27FC236}">
                <a16:creationId xmlns:a16="http://schemas.microsoft.com/office/drawing/2014/main" id="{111A7E51-5BB7-4A22-BC7D-1B317734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07236" cy="1730341"/>
          </a:xfrm>
          <a:custGeom>
            <a:avLst/>
            <a:gdLst>
              <a:gd name="connsiteX0" fmla="*/ 0 w 9288370"/>
              <a:gd name="connsiteY0" fmla="*/ 1858154 h 1858154"/>
              <a:gd name="connsiteX1" fmla="*/ 1049 w 9288370"/>
              <a:gd name="connsiteY1" fmla="*/ 1857909 h 1858154"/>
              <a:gd name="connsiteX2" fmla="*/ 370426 w 9288370"/>
              <a:gd name="connsiteY2" fmla="*/ 1702965 h 1858154"/>
              <a:gd name="connsiteX3" fmla="*/ 832307 w 9288370"/>
              <a:gd name="connsiteY3" fmla="*/ 1538702 h 1858154"/>
              <a:gd name="connsiteX4" fmla="*/ 971617 w 9288370"/>
              <a:gd name="connsiteY4" fmla="*/ 1522494 h 1858154"/>
              <a:gd name="connsiteX5" fmla="*/ 1186668 w 9288370"/>
              <a:gd name="connsiteY5" fmla="*/ 1521861 h 1858154"/>
              <a:gd name="connsiteX6" fmla="*/ 1456865 w 9288370"/>
              <a:gd name="connsiteY6" fmla="*/ 1510292 h 1858154"/>
              <a:gd name="connsiteX7" fmla="*/ 1463005 w 9288370"/>
              <a:gd name="connsiteY7" fmla="*/ 1511279 h 1858154"/>
              <a:gd name="connsiteX8" fmla="*/ 1604999 w 9288370"/>
              <a:gd name="connsiteY8" fmla="*/ 1513599 h 1858154"/>
              <a:gd name="connsiteX9" fmla="*/ 1717911 w 9288370"/>
              <a:gd name="connsiteY9" fmla="*/ 1497764 h 1858154"/>
              <a:gd name="connsiteX10" fmla="*/ 1794234 w 9288370"/>
              <a:gd name="connsiteY10" fmla="*/ 1464331 h 1858154"/>
              <a:gd name="connsiteX11" fmla="*/ 2101780 w 9288370"/>
              <a:gd name="connsiteY11" fmla="*/ 1409907 h 1858154"/>
              <a:gd name="connsiteX12" fmla="*/ 2244830 w 9288370"/>
              <a:gd name="connsiteY12" fmla="*/ 1388540 h 1858154"/>
              <a:gd name="connsiteX13" fmla="*/ 2428648 w 9288370"/>
              <a:gd name="connsiteY13" fmla="*/ 1372736 h 1858154"/>
              <a:gd name="connsiteX14" fmla="*/ 2645882 w 9288370"/>
              <a:gd name="connsiteY14" fmla="*/ 1341971 h 1858154"/>
              <a:gd name="connsiteX15" fmla="*/ 2707413 w 9288370"/>
              <a:gd name="connsiteY15" fmla="*/ 1347156 h 1858154"/>
              <a:gd name="connsiteX16" fmla="*/ 2843134 w 9288370"/>
              <a:gd name="connsiteY16" fmla="*/ 1323561 h 1858154"/>
              <a:gd name="connsiteX17" fmla="*/ 2923804 w 9288370"/>
              <a:gd name="connsiteY17" fmla="*/ 1314224 h 1858154"/>
              <a:gd name="connsiteX18" fmla="*/ 2953618 w 9288370"/>
              <a:gd name="connsiteY18" fmla="*/ 1318186 h 1858154"/>
              <a:gd name="connsiteX19" fmla="*/ 2995816 w 9288370"/>
              <a:gd name="connsiteY19" fmla="*/ 1318670 h 1858154"/>
              <a:gd name="connsiteX20" fmla="*/ 3352700 w 9288370"/>
              <a:gd name="connsiteY20" fmla="*/ 1264183 h 1858154"/>
              <a:gd name="connsiteX21" fmla="*/ 3444611 w 9288370"/>
              <a:gd name="connsiteY21" fmla="*/ 1236739 h 1858154"/>
              <a:gd name="connsiteX22" fmla="*/ 3650072 w 9288370"/>
              <a:gd name="connsiteY22" fmla="*/ 1217421 h 1858154"/>
              <a:gd name="connsiteX23" fmla="*/ 3707853 w 9288370"/>
              <a:gd name="connsiteY23" fmla="*/ 1241722 h 1858154"/>
              <a:gd name="connsiteX24" fmla="*/ 3925616 w 9288370"/>
              <a:gd name="connsiteY24" fmla="*/ 1253751 h 1858154"/>
              <a:gd name="connsiteX25" fmla="*/ 3954387 w 9288370"/>
              <a:gd name="connsiteY25" fmla="*/ 1263789 h 1858154"/>
              <a:gd name="connsiteX26" fmla="*/ 3995849 w 9288370"/>
              <a:gd name="connsiteY26" fmla="*/ 1272939 h 1858154"/>
              <a:gd name="connsiteX27" fmla="*/ 4067546 w 9288370"/>
              <a:gd name="connsiteY27" fmla="*/ 1294697 h 1858154"/>
              <a:gd name="connsiteX28" fmla="*/ 4190310 w 9288370"/>
              <a:gd name="connsiteY28" fmla="*/ 1307786 h 1858154"/>
              <a:gd name="connsiteX29" fmla="*/ 4230008 w 9288370"/>
              <a:gd name="connsiteY29" fmla="*/ 1303546 h 1858154"/>
              <a:gd name="connsiteX30" fmla="*/ 4575478 w 9288370"/>
              <a:gd name="connsiteY30" fmla="*/ 1261726 h 1858154"/>
              <a:gd name="connsiteX31" fmla="*/ 4650026 w 9288370"/>
              <a:gd name="connsiteY31" fmla="*/ 1265798 h 1858154"/>
              <a:gd name="connsiteX32" fmla="*/ 4792008 w 9288370"/>
              <a:gd name="connsiteY32" fmla="*/ 1243899 h 1858154"/>
              <a:gd name="connsiteX33" fmla="*/ 4954126 w 9288370"/>
              <a:gd name="connsiteY33" fmla="*/ 1204617 h 1858154"/>
              <a:gd name="connsiteX34" fmla="*/ 5309678 w 9288370"/>
              <a:gd name="connsiteY34" fmla="*/ 1128278 h 1858154"/>
              <a:gd name="connsiteX35" fmla="*/ 5474724 w 9288370"/>
              <a:gd name="connsiteY35" fmla="*/ 1091167 h 1858154"/>
              <a:gd name="connsiteX36" fmla="*/ 5612132 w 9288370"/>
              <a:gd name="connsiteY36" fmla="*/ 1051509 h 1858154"/>
              <a:gd name="connsiteX37" fmla="*/ 5776618 w 9288370"/>
              <a:gd name="connsiteY37" fmla="*/ 1053037 h 1858154"/>
              <a:gd name="connsiteX38" fmla="*/ 5785786 w 9288370"/>
              <a:gd name="connsiteY38" fmla="*/ 1051213 h 1858154"/>
              <a:gd name="connsiteX39" fmla="*/ 5829381 w 9288370"/>
              <a:gd name="connsiteY39" fmla="*/ 1046878 h 1858154"/>
              <a:gd name="connsiteX40" fmla="*/ 5943596 w 9288370"/>
              <a:gd name="connsiteY40" fmla="*/ 1043237 h 1858154"/>
              <a:gd name="connsiteX41" fmla="*/ 5985730 w 9288370"/>
              <a:gd name="connsiteY41" fmla="*/ 1035396 h 1858154"/>
              <a:gd name="connsiteX42" fmla="*/ 6103109 w 9288370"/>
              <a:gd name="connsiteY42" fmla="*/ 1019019 h 1858154"/>
              <a:gd name="connsiteX43" fmla="*/ 6222406 w 9288370"/>
              <a:gd name="connsiteY43" fmla="*/ 985341 h 1858154"/>
              <a:gd name="connsiteX44" fmla="*/ 6598672 w 9288370"/>
              <a:gd name="connsiteY44" fmla="*/ 902062 h 1858154"/>
              <a:gd name="connsiteX45" fmla="*/ 6766149 w 9288370"/>
              <a:gd name="connsiteY45" fmla="*/ 846132 h 1858154"/>
              <a:gd name="connsiteX46" fmla="*/ 6886312 w 9288370"/>
              <a:gd name="connsiteY46" fmla="*/ 781877 h 1858154"/>
              <a:gd name="connsiteX47" fmla="*/ 7006457 w 9288370"/>
              <a:gd name="connsiteY47" fmla="*/ 699758 h 1858154"/>
              <a:gd name="connsiteX48" fmla="*/ 7231643 w 9288370"/>
              <a:gd name="connsiteY48" fmla="*/ 640778 h 1858154"/>
              <a:gd name="connsiteX49" fmla="*/ 7363123 w 9288370"/>
              <a:gd name="connsiteY49" fmla="*/ 593682 h 1858154"/>
              <a:gd name="connsiteX50" fmla="*/ 7588368 w 9288370"/>
              <a:gd name="connsiteY50" fmla="*/ 531129 h 1858154"/>
              <a:gd name="connsiteX51" fmla="*/ 7952094 w 9288370"/>
              <a:gd name="connsiteY51" fmla="*/ 409302 h 1858154"/>
              <a:gd name="connsiteX52" fmla="*/ 8231938 w 9288370"/>
              <a:gd name="connsiteY52" fmla="*/ 259259 h 1858154"/>
              <a:gd name="connsiteX53" fmla="*/ 8428864 w 9288370"/>
              <a:gd name="connsiteY53" fmla="*/ 208471 h 1858154"/>
              <a:gd name="connsiteX54" fmla="*/ 8616510 w 9288370"/>
              <a:gd name="connsiteY54" fmla="*/ 161973 h 1858154"/>
              <a:gd name="connsiteX55" fmla="*/ 8826766 w 9288370"/>
              <a:gd name="connsiteY55" fmla="*/ 152111 h 1858154"/>
              <a:gd name="connsiteX56" fmla="*/ 8917647 w 9288370"/>
              <a:gd name="connsiteY56" fmla="*/ 112232 h 1858154"/>
              <a:gd name="connsiteX57" fmla="*/ 9182272 w 9288370"/>
              <a:gd name="connsiteY57" fmla="*/ 37171 h 1858154"/>
              <a:gd name="connsiteX58" fmla="*/ 9232990 w 9288370"/>
              <a:gd name="connsiteY58" fmla="*/ 24074 h 1858154"/>
              <a:gd name="connsiteX59" fmla="*/ 9288370 w 9288370"/>
              <a:gd name="connsiteY59" fmla="*/ 0 h 1858154"/>
              <a:gd name="connsiteX60" fmla="*/ 0 w 9288370"/>
              <a:gd name="connsiteY60" fmla="*/ 0 h 1858154"/>
              <a:gd name="connsiteX0" fmla="*/ 0 w 9288370"/>
              <a:gd name="connsiteY0" fmla="*/ 1858154 h 1858154"/>
              <a:gd name="connsiteX1" fmla="*/ 1049 w 9288370"/>
              <a:gd name="connsiteY1" fmla="*/ 1857909 h 1858154"/>
              <a:gd name="connsiteX2" fmla="*/ 370426 w 9288370"/>
              <a:gd name="connsiteY2" fmla="*/ 1702965 h 1858154"/>
              <a:gd name="connsiteX3" fmla="*/ 766051 w 9288370"/>
              <a:gd name="connsiteY3" fmla="*/ 1569826 h 1858154"/>
              <a:gd name="connsiteX4" fmla="*/ 971617 w 9288370"/>
              <a:gd name="connsiteY4" fmla="*/ 1522494 h 1858154"/>
              <a:gd name="connsiteX5" fmla="*/ 1186668 w 9288370"/>
              <a:gd name="connsiteY5" fmla="*/ 1521861 h 1858154"/>
              <a:gd name="connsiteX6" fmla="*/ 1456865 w 9288370"/>
              <a:gd name="connsiteY6" fmla="*/ 1510292 h 1858154"/>
              <a:gd name="connsiteX7" fmla="*/ 1463005 w 9288370"/>
              <a:gd name="connsiteY7" fmla="*/ 1511279 h 1858154"/>
              <a:gd name="connsiteX8" fmla="*/ 1604999 w 9288370"/>
              <a:gd name="connsiteY8" fmla="*/ 1513599 h 1858154"/>
              <a:gd name="connsiteX9" fmla="*/ 1717911 w 9288370"/>
              <a:gd name="connsiteY9" fmla="*/ 1497764 h 1858154"/>
              <a:gd name="connsiteX10" fmla="*/ 1794234 w 9288370"/>
              <a:gd name="connsiteY10" fmla="*/ 1464331 h 1858154"/>
              <a:gd name="connsiteX11" fmla="*/ 2101780 w 9288370"/>
              <a:gd name="connsiteY11" fmla="*/ 1409907 h 1858154"/>
              <a:gd name="connsiteX12" fmla="*/ 2244830 w 9288370"/>
              <a:gd name="connsiteY12" fmla="*/ 1388540 h 1858154"/>
              <a:gd name="connsiteX13" fmla="*/ 2428648 w 9288370"/>
              <a:gd name="connsiteY13" fmla="*/ 1372736 h 1858154"/>
              <a:gd name="connsiteX14" fmla="*/ 2645882 w 9288370"/>
              <a:gd name="connsiteY14" fmla="*/ 1341971 h 1858154"/>
              <a:gd name="connsiteX15" fmla="*/ 2707413 w 9288370"/>
              <a:gd name="connsiteY15" fmla="*/ 1347156 h 1858154"/>
              <a:gd name="connsiteX16" fmla="*/ 2843134 w 9288370"/>
              <a:gd name="connsiteY16" fmla="*/ 1323561 h 1858154"/>
              <a:gd name="connsiteX17" fmla="*/ 2923804 w 9288370"/>
              <a:gd name="connsiteY17" fmla="*/ 1314224 h 1858154"/>
              <a:gd name="connsiteX18" fmla="*/ 2953618 w 9288370"/>
              <a:gd name="connsiteY18" fmla="*/ 1318186 h 1858154"/>
              <a:gd name="connsiteX19" fmla="*/ 2995816 w 9288370"/>
              <a:gd name="connsiteY19" fmla="*/ 1318670 h 1858154"/>
              <a:gd name="connsiteX20" fmla="*/ 3352700 w 9288370"/>
              <a:gd name="connsiteY20" fmla="*/ 1264183 h 1858154"/>
              <a:gd name="connsiteX21" fmla="*/ 3444611 w 9288370"/>
              <a:gd name="connsiteY21" fmla="*/ 1236739 h 1858154"/>
              <a:gd name="connsiteX22" fmla="*/ 3650072 w 9288370"/>
              <a:gd name="connsiteY22" fmla="*/ 1217421 h 1858154"/>
              <a:gd name="connsiteX23" fmla="*/ 3707853 w 9288370"/>
              <a:gd name="connsiteY23" fmla="*/ 1241722 h 1858154"/>
              <a:gd name="connsiteX24" fmla="*/ 3925616 w 9288370"/>
              <a:gd name="connsiteY24" fmla="*/ 1253751 h 1858154"/>
              <a:gd name="connsiteX25" fmla="*/ 3954387 w 9288370"/>
              <a:gd name="connsiteY25" fmla="*/ 1263789 h 1858154"/>
              <a:gd name="connsiteX26" fmla="*/ 3995849 w 9288370"/>
              <a:gd name="connsiteY26" fmla="*/ 1272939 h 1858154"/>
              <a:gd name="connsiteX27" fmla="*/ 4067546 w 9288370"/>
              <a:gd name="connsiteY27" fmla="*/ 1294697 h 1858154"/>
              <a:gd name="connsiteX28" fmla="*/ 4190310 w 9288370"/>
              <a:gd name="connsiteY28" fmla="*/ 1307786 h 1858154"/>
              <a:gd name="connsiteX29" fmla="*/ 4230008 w 9288370"/>
              <a:gd name="connsiteY29" fmla="*/ 1303546 h 1858154"/>
              <a:gd name="connsiteX30" fmla="*/ 4575478 w 9288370"/>
              <a:gd name="connsiteY30" fmla="*/ 1261726 h 1858154"/>
              <a:gd name="connsiteX31" fmla="*/ 4650026 w 9288370"/>
              <a:gd name="connsiteY31" fmla="*/ 1265798 h 1858154"/>
              <a:gd name="connsiteX32" fmla="*/ 4792008 w 9288370"/>
              <a:gd name="connsiteY32" fmla="*/ 1243899 h 1858154"/>
              <a:gd name="connsiteX33" fmla="*/ 4954126 w 9288370"/>
              <a:gd name="connsiteY33" fmla="*/ 1204617 h 1858154"/>
              <a:gd name="connsiteX34" fmla="*/ 5309678 w 9288370"/>
              <a:gd name="connsiteY34" fmla="*/ 1128278 h 1858154"/>
              <a:gd name="connsiteX35" fmla="*/ 5474724 w 9288370"/>
              <a:gd name="connsiteY35" fmla="*/ 1091167 h 1858154"/>
              <a:gd name="connsiteX36" fmla="*/ 5612132 w 9288370"/>
              <a:gd name="connsiteY36" fmla="*/ 1051509 h 1858154"/>
              <a:gd name="connsiteX37" fmla="*/ 5776618 w 9288370"/>
              <a:gd name="connsiteY37" fmla="*/ 1053037 h 1858154"/>
              <a:gd name="connsiteX38" fmla="*/ 5785786 w 9288370"/>
              <a:gd name="connsiteY38" fmla="*/ 1051213 h 1858154"/>
              <a:gd name="connsiteX39" fmla="*/ 5829381 w 9288370"/>
              <a:gd name="connsiteY39" fmla="*/ 1046878 h 1858154"/>
              <a:gd name="connsiteX40" fmla="*/ 5943596 w 9288370"/>
              <a:gd name="connsiteY40" fmla="*/ 1043237 h 1858154"/>
              <a:gd name="connsiteX41" fmla="*/ 5985730 w 9288370"/>
              <a:gd name="connsiteY41" fmla="*/ 1035396 h 1858154"/>
              <a:gd name="connsiteX42" fmla="*/ 6103109 w 9288370"/>
              <a:gd name="connsiteY42" fmla="*/ 1019019 h 1858154"/>
              <a:gd name="connsiteX43" fmla="*/ 6222406 w 9288370"/>
              <a:gd name="connsiteY43" fmla="*/ 985341 h 1858154"/>
              <a:gd name="connsiteX44" fmla="*/ 6598672 w 9288370"/>
              <a:gd name="connsiteY44" fmla="*/ 902062 h 1858154"/>
              <a:gd name="connsiteX45" fmla="*/ 6766149 w 9288370"/>
              <a:gd name="connsiteY45" fmla="*/ 846132 h 1858154"/>
              <a:gd name="connsiteX46" fmla="*/ 6886312 w 9288370"/>
              <a:gd name="connsiteY46" fmla="*/ 781877 h 1858154"/>
              <a:gd name="connsiteX47" fmla="*/ 7006457 w 9288370"/>
              <a:gd name="connsiteY47" fmla="*/ 699758 h 1858154"/>
              <a:gd name="connsiteX48" fmla="*/ 7231643 w 9288370"/>
              <a:gd name="connsiteY48" fmla="*/ 640778 h 1858154"/>
              <a:gd name="connsiteX49" fmla="*/ 7363123 w 9288370"/>
              <a:gd name="connsiteY49" fmla="*/ 593682 h 1858154"/>
              <a:gd name="connsiteX50" fmla="*/ 7588368 w 9288370"/>
              <a:gd name="connsiteY50" fmla="*/ 531129 h 1858154"/>
              <a:gd name="connsiteX51" fmla="*/ 7952094 w 9288370"/>
              <a:gd name="connsiteY51" fmla="*/ 409302 h 1858154"/>
              <a:gd name="connsiteX52" fmla="*/ 8231938 w 9288370"/>
              <a:gd name="connsiteY52" fmla="*/ 259259 h 1858154"/>
              <a:gd name="connsiteX53" fmla="*/ 8428864 w 9288370"/>
              <a:gd name="connsiteY53" fmla="*/ 208471 h 1858154"/>
              <a:gd name="connsiteX54" fmla="*/ 8616510 w 9288370"/>
              <a:gd name="connsiteY54" fmla="*/ 161973 h 1858154"/>
              <a:gd name="connsiteX55" fmla="*/ 8826766 w 9288370"/>
              <a:gd name="connsiteY55" fmla="*/ 152111 h 1858154"/>
              <a:gd name="connsiteX56" fmla="*/ 8917647 w 9288370"/>
              <a:gd name="connsiteY56" fmla="*/ 112232 h 1858154"/>
              <a:gd name="connsiteX57" fmla="*/ 9182272 w 9288370"/>
              <a:gd name="connsiteY57" fmla="*/ 37171 h 1858154"/>
              <a:gd name="connsiteX58" fmla="*/ 9232990 w 9288370"/>
              <a:gd name="connsiteY58" fmla="*/ 24074 h 1858154"/>
              <a:gd name="connsiteX59" fmla="*/ 9288370 w 9288370"/>
              <a:gd name="connsiteY59" fmla="*/ 0 h 1858154"/>
              <a:gd name="connsiteX60" fmla="*/ 0 w 9288370"/>
              <a:gd name="connsiteY60" fmla="*/ 0 h 1858154"/>
              <a:gd name="connsiteX61" fmla="*/ 0 w 9288370"/>
              <a:gd name="connsiteY61" fmla="*/ 1858154 h 1858154"/>
              <a:gd name="connsiteX0" fmla="*/ 0 w 9288370"/>
              <a:gd name="connsiteY0" fmla="*/ 1858154 h 1858154"/>
              <a:gd name="connsiteX1" fmla="*/ 1049 w 9288370"/>
              <a:gd name="connsiteY1" fmla="*/ 1857909 h 1858154"/>
              <a:gd name="connsiteX2" fmla="*/ 370426 w 9288370"/>
              <a:gd name="connsiteY2" fmla="*/ 1702965 h 1858154"/>
              <a:gd name="connsiteX3" fmla="*/ 766051 w 9288370"/>
              <a:gd name="connsiteY3" fmla="*/ 1569826 h 1858154"/>
              <a:gd name="connsiteX4" fmla="*/ 971617 w 9288370"/>
              <a:gd name="connsiteY4" fmla="*/ 1522494 h 1858154"/>
              <a:gd name="connsiteX5" fmla="*/ 1186668 w 9288370"/>
              <a:gd name="connsiteY5" fmla="*/ 1521861 h 1858154"/>
              <a:gd name="connsiteX6" fmla="*/ 1456865 w 9288370"/>
              <a:gd name="connsiteY6" fmla="*/ 1510292 h 1858154"/>
              <a:gd name="connsiteX7" fmla="*/ 1463005 w 9288370"/>
              <a:gd name="connsiteY7" fmla="*/ 1511279 h 1858154"/>
              <a:gd name="connsiteX8" fmla="*/ 1604999 w 9288370"/>
              <a:gd name="connsiteY8" fmla="*/ 1513599 h 1858154"/>
              <a:gd name="connsiteX9" fmla="*/ 1717911 w 9288370"/>
              <a:gd name="connsiteY9" fmla="*/ 1497764 h 1858154"/>
              <a:gd name="connsiteX10" fmla="*/ 1794234 w 9288370"/>
              <a:gd name="connsiteY10" fmla="*/ 1464331 h 1858154"/>
              <a:gd name="connsiteX11" fmla="*/ 2101780 w 9288370"/>
              <a:gd name="connsiteY11" fmla="*/ 1409907 h 1858154"/>
              <a:gd name="connsiteX12" fmla="*/ 2244830 w 9288370"/>
              <a:gd name="connsiteY12" fmla="*/ 1388540 h 1858154"/>
              <a:gd name="connsiteX13" fmla="*/ 2428648 w 9288370"/>
              <a:gd name="connsiteY13" fmla="*/ 1372736 h 1858154"/>
              <a:gd name="connsiteX14" fmla="*/ 2645882 w 9288370"/>
              <a:gd name="connsiteY14" fmla="*/ 1341971 h 1858154"/>
              <a:gd name="connsiteX15" fmla="*/ 2707413 w 9288370"/>
              <a:gd name="connsiteY15" fmla="*/ 1347156 h 1858154"/>
              <a:gd name="connsiteX16" fmla="*/ 2843134 w 9288370"/>
              <a:gd name="connsiteY16" fmla="*/ 1323561 h 1858154"/>
              <a:gd name="connsiteX17" fmla="*/ 2923804 w 9288370"/>
              <a:gd name="connsiteY17" fmla="*/ 1314224 h 1858154"/>
              <a:gd name="connsiteX18" fmla="*/ 2953618 w 9288370"/>
              <a:gd name="connsiteY18" fmla="*/ 1318186 h 1858154"/>
              <a:gd name="connsiteX19" fmla="*/ 2995816 w 9288370"/>
              <a:gd name="connsiteY19" fmla="*/ 1318670 h 1858154"/>
              <a:gd name="connsiteX20" fmla="*/ 3352700 w 9288370"/>
              <a:gd name="connsiteY20" fmla="*/ 1264183 h 1858154"/>
              <a:gd name="connsiteX21" fmla="*/ 3444611 w 9288370"/>
              <a:gd name="connsiteY21" fmla="*/ 1236739 h 1858154"/>
              <a:gd name="connsiteX22" fmla="*/ 3650072 w 9288370"/>
              <a:gd name="connsiteY22" fmla="*/ 1217421 h 1858154"/>
              <a:gd name="connsiteX23" fmla="*/ 3707853 w 9288370"/>
              <a:gd name="connsiteY23" fmla="*/ 1241722 h 1858154"/>
              <a:gd name="connsiteX24" fmla="*/ 3925616 w 9288370"/>
              <a:gd name="connsiteY24" fmla="*/ 1253751 h 1858154"/>
              <a:gd name="connsiteX25" fmla="*/ 3954387 w 9288370"/>
              <a:gd name="connsiteY25" fmla="*/ 1263789 h 1858154"/>
              <a:gd name="connsiteX26" fmla="*/ 3995849 w 9288370"/>
              <a:gd name="connsiteY26" fmla="*/ 1272939 h 1858154"/>
              <a:gd name="connsiteX27" fmla="*/ 4067546 w 9288370"/>
              <a:gd name="connsiteY27" fmla="*/ 1294697 h 1858154"/>
              <a:gd name="connsiteX28" fmla="*/ 4190310 w 9288370"/>
              <a:gd name="connsiteY28" fmla="*/ 1307786 h 1858154"/>
              <a:gd name="connsiteX29" fmla="*/ 4230008 w 9288370"/>
              <a:gd name="connsiteY29" fmla="*/ 1303546 h 1858154"/>
              <a:gd name="connsiteX30" fmla="*/ 4575478 w 9288370"/>
              <a:gd name="connsiteY30" fmla="*/ 1261726 h 1858154"/>
              <a:gd name="connsiteX31" fmla="*/ 4650026 w 9288370"/>
              <a:gd name="connsiteY31" fmla="*/ 1265798 h 1858154"/>
              <a:gd name="connsiteX32" fmla="*/ 4792008 w 9288370"/>
              <a:gd name="connsiteY32" fmla="*/ 1243899 h 1858154"/>
              <a:gd name="connsiteX33" fmla="*/ 4954126 w 9288370"/>
              <a:gd name="connsiteY33" fmla="*/ 1204617 h 1858154"/>
              <a:gd name="connsiteX34" fmla="*/ 5309678 w 9288370"/>
              <a:gd name="connsiteY34" fmla="*/ 1128278 h 1858154"/>
              <a:gd name="connsiteX35" fmla="*/ 5474724 w 9288370"/>
              <a:gd name="connsiteY35" fmla="*/ 1091167 h 1858154"/>
              <a:gd name="connsiteX36" fmla="*/ 5612132 w 9288370"/>
              <a:gd name="connsiteY36" fmla="*/ 1051509 h 1858154"/>
              <a:gd name="connsiteX37" fmla="*/ 5776618 w 9288370"/>
              <a:gd name="connsiteY37" fmla="*/ 1053037 h 1858154"/>
              <a:gd name="connsiteX38" fmla="*/ 5785786 w 9288370"/>
              <a:gd name="connsiteY38" fmla="*/ 1051213 h 1858154"/>
              <a:gd name="connsiteX39" fmla="*/ 5829381 w 9288370"/>
              <a:gd name="connsiteY39" fmla="*/ 1046878 h 1858154"/>
              <a:gd name="connsiteX40" fmla="*/ 5943596 w 9288370"/>
              <a:gd name="connsiteY40" fmla="*/ 1043237 h 1858154"/>
              <a:gd name="connsiteX41" fmla="*/ 5985730 w 9288370"/>
              <a:gd name="connsiteY41" fmla="*/ 1035396 h 1858154"/>
              <a:gd name="connsiteX42" fmla="*/ 6103109 w 9288370"/>
              <a:gd name="connsiteY42" fmla="*/ 1019019 h 1858154"/>
              <a:gd name="connsiteX43" fmla="*/ 6222406 w 9288370"/>
              <a:gd name="connsiteY43" fmla="*/ 985341 h 1858154"/>
              <a:gd name="connsiteX44" fmla="*/ 6598672 w 9288370"/>
              <a:gd name="connsiteY44" fmla="*/ 902062 h 1858154"/>
              <a:gd name="connsiteX45" fmla="*/ 6766149 w 9288370"/>
              <a:gd name="connsiteY45" fmla="*/ 846132 h 1858154"/>
              <a:gd name="connsiteX46" fmla="*/ 6886312 w 9288370"/>
              <a:gd name="connsiteY46" fmla="*/ 781877 h 1858154"/>
              <a:gd name="connsiteX47" fmla="*/ 7006457 w 9288370"/>
              <a:gd name="connsiteY47" fmla="*/ 699758 h 1858154"/>
              <a:gd name="connsiteX48" fmla="*/ 7231643 w 9288370"/>
              <a:gd name="connsiteY48" fmla="*/ 640778 h 1858154"/>
              <a:gd name="connsiteX49" fmla="*/ 7363123 w 9288370"/>
              <a:gd name="connsiteY49" fmla="*/ 593682 h 1858154"/>
              <a:gd name="connsiteX50" fmla="*/ 7588368 w 9288370"/>
              <a:gd name="connsiteY50" fmla="*/ 531129 h 1858154"/>
              <a:gd name="connsiteX51" fmla="*/ 7952094 w 9288370"/>
              <a:gd name="connsiteY51" fmla="*/ 409302 h 1858154"/>
              <a:gd name="connsiteX52" fmla="*/ 8231938 w 9288370"/>
              <a:gd name="connsiteY52" fmla="*/ 259259 h 1858154"/>
              <a:gd name="connsiteX53" fmla="*/ 8428864 w 9288370"/>
              <a:gd name="connsiteY53" fmla="*/ 208471 h 1858154"/>
              <a:gd name="connsiteX54" fmla="*/ 8616510 w 9288370"/>
              <a:gd name="connsiteY54" fmla="*/ 161973 h 1858154"/>
              <a:gd name="connsiteX55" fmla="*/ 8826766 w 9288370"/>
              <a:gd name="connsiteY55" fmla="*/ 152111 h 1858154"/>
              <a:gd name="connsiteX56" fmla="*/ 8917647 w 9288370"/>
              <a:gd name="connsiteY56" fmla="*/ 112232 h 1858154"/>
              <a:gd name="connsiteX57" fmla="*/ 9182272 w 9288370"/>
              <a:gd name="connsiteY57" fmla="*/ 37171 h 1858154"/>
              <a:gd name="connsiteX58" fmla="*/ 9232990 w 9288370"/>
              <a:gd name="connsiteY58" fmla="*/ 24074 h 1858154"/>
              <a:gd name="connsiteX59" fmla="*/ 9288370 w 9288370"/>
              <a:gd name="connsiteY59" fmla="*/ 0 h 1858154"/>
              <a:gd name="connsiteX60" fmla="*/ 0 w 9288370"/>
              <a:gd name="connsiteY60" fmla="*/ 0 h 1858154"/>
              <a:gd name="connsiteX61" fmla="*/ 0 w 9288370"/>
              <a:gd name="connsiteY61" fmla="*/ 1858154 h 1858154"/>
              <a:gd name="connsiteX0" fmla="*/ 0 w 9288370"/>
              <a:gd name="connsiteY0" fmla="*/ 1858154 h 1858154"/>
              <a:gd name="connsiteX1" fmla="*/ 1049 w 9288370"/>
              <a:gd name="connsiteY1" fmla="*/ 1857909 h 1858154"/>
              <a:gd name="connsiteX2" fmla="*/ 370426 w 9288370"/>
              <a:gd name="connsiteY2" fmla="*/ 1702965 h 1858154"/>
              <a:gd name="connsiteX3" fmla="*/ 766051 w 9288370"/>
              <a:gd name="connsiteY3" fmla="*/ 1569826 h 1858154"/>
              <a:gd name="connsiteX4" fmla="*/ 971617 w 9288370"/>
              <a:gd name="connsiteY4" fmla="*/ 1522494 h 1858154"/>
              <a:gd name="connsiteX5" fmla="*/ 1186668 w 9288370"/>
              <a:gd name="connsiteY5" fmla="*/ 1521861 h 1858154"/>
              <a:gd name="connsiteX6" fmla="*/ 1456865 w 9288370"/>
              <a:gd name="connsiteY6" fmla="*/ 1510292 h 1858154"/>
              <a:gd name="connsiteX7" fmla="*/ 1463005 w 9288370"/>
              <a:gd name="connsiteY7" fmla="*/ 1511279 h 1858154"/>
              <a:gd name="connsiteX8" fmla="*/ 1604999 w 9288370"/>
              <a:gd name="connsiteY8" fmla="*/ 1513599 h 1858154"/>
              <a:gd name="connsiteX9" fmla="*/ 1717911 w 9288370"/>
              <a:gd name="connsiteY9" fmla="*/ 1497764 h 1858154"/>
              <a:gd name="connsiteX10" fmla="*/ 1794234 w 9288370"/>
              <a:gd name="connsiteY10" fmla="*/ 1464331 h 1858154"/>
              <a:gd name="connsiteX11" fmla="*/ 2101780 w 9288370"/>
              <a:gd name="connsiteY11" fmla="*/ 1409907 h 1858154"/>
              <a:gd name="connsiteX12" fmla="*/ 2244830 w 9288370"/>
              <a:gd name="connsiteY12" fmla="*/ 1388540 h 1858154"/>
              <a:gd name="connsiteX13" fmla="*/ 2428648 w 9288370"/>
              <a:gd name="connsiteY13" fmla="*/ 1372736 h 1858154"/>
              <a:gd name="connsiteX14" fmla="*/ 2645882 w 9288370"/>
              <a:gd name="connsiteY14" fmla="*/ 1341971 h 1858154"/>
              <a:gd name="connsiteX15" fmla="*/ 2707413 w 9288370"/>
              <a:gd name="connsiteY15" fmla="*/ 1347156 h 1858154"/>
              <a:gd name="connsiteX16" fmla="*/ 2843134 w 9288370"/>
              <a:gd name="connsiteY16" fmla="*/ 1323561 h 1858154"/>
              <a:gd name="connsiteX17" fmla="*/ 2923804 w 9288370"/>
              <a:gd name="connsiteY17" fmla="*/ 1314224 h 1858154"/>
              <a:gd name="connsiteX18" fmla="*/ 2953618 w 9288370"/>
              <a:gd name="connsiteY18" fmla="*/ 1318186 h 1858154"/>
              <a:gd name="connsiteX19" fmla="*/ 2995816 w 9288370"/>
              <a:gd name="connsiteY19" fmla="*/ 1318670 h 1858154"/>
              <a:gd name="connsiteX20" fmla="*/ 3352700 w 9288370"/>
              <a:gd name="connsiteY20" fmla="*/ 1264183 h 1858154"/>
              <a:gd name="connsiteX21" fmla="*/ 3444611 w 9288370"/>
              <a:gd name="connsiteY21" fmla="*/ 1236739 h 1858154"/>
              <a:gd name="connsiteX22" fmla="*/ 3650072 w 9288370"/>
              <a:gd name="connsiteY22" fmla="*/ 1217421 h 1858154"/>
              <a:gd name="connsiteX23" fmla="*/ 3707853 w 9288370"/>
              <a:gd name="connsiteY23" fmla="*/ 1241722 h 1858154"/>
              <a:gd name="connsiteX24" fmla="*/ 3925616 w 9288370"/>
              <a:gd name="connsiteY24" fmla="*/ 1253751 h 1858154"/>
              <a:gd name="connsiteX25" fmla="*/ 3954387 w 9288370"/>
              <a:gd name="connsiteY25" fmla="*/ 1263789 h 1858154"/>
              <a:gd name="connsiteX26" fmla="*/ 3995849 w 9288370"/>
              <a:gd name="connsiteY26" fmla="*/ 1272939 h 1858154"/>
              <a:gd name="connsiteX27" fmla="*/ 4067546 w 9288370"/>
              <a:gd name="connsiteY27" fmla="*/ 1294697 h 1858154"/>
              <a:gd name="connsiteX28" fmla="*/ 4190310 w 9288370"/>
              <a:gd name="connsiteY28" fmla="*/ 1307786 h 1858154"/>
              <a:gd name="connsiteX29" fmla="*/ 4230008 w 9288370"/>
              <a:gd name="connsiteY29" fmla="*/ 1303546 h 1858154"/>
              <a:gd name="connsiteX30" fmla="*/ 4575478 w 9288370"/>
              <a:gd name="connsiteY30" fmla="*/ 1261726 h 1858154"/>
              <a:gd name="connsiteX31" fmla="*/ 4650026 w 9288370"/>
              <a:gd name="connsiteY31" fmla="*/ 1265798 h 1858154"/>
              <a:gd name="connsiteX32" fmla="*/ 4792008 w 9288370"/>
              <a:gd name="connsiteY32" fmla="*/ 1243899 h 1858154"/>
              <a:gd name="connsiteX33" fmla="*/ 4954126 w 9288370"/>
              <a:gd name="connsiteY33" fmla="*/ 1204617 h 1858154"/>
              <a:gd name="connsiteX34" fmla="*/ 5309678 w 9288370"/>
              <a:gd name="connsiteY34" fmla="*/ 1128278 h 1858154"/>
              <a:gd name="connsiteX35" fmla="*/ 5474724 w 9288370"/>
              <a:gd name="connsiteY35" fmla="*/ 1091167 h 1858154"/>
              <a:gd name="connsiteX36" fmla="*/ 5612132 w 9288370"/>
              <a:gd name="connsiteY36" fmla="*/ 1051509 h 1858154"/>
              <a:gd name="connsiteX37" fmla="*/ 5776618 w 9288370"/>
              <a:gd name="connsiteY37" fmla="*/ 1053037 h 1858154"/>
              <a:gd name="connsiteX38" fmla="*/ 5785786 w 9288370"/>
              <a:gd name="connsiteY38" fmla="*/ 1051213 h 1858154"/>
              <a:gd name="connsiteX39" fmla="*/ 5829381 w 9288370"/>
              <a:gd name="connsiteY39" fmla="*/ 1046878 h 1858154"/>
              <a:gd name="connsiteX40" fmla="*/ 5943596 w 9288370"/>
              <a:gd name="connsiteY40" fmla="*/ 1043237 h 1858154"/>
              <a:gd name="connsiteX41" fmla="*/ 5985730 w 9288370"/>
              <a:gd name="connsiteY41" fmla="*/ 1035396 h 1858154"/>
              <a:gd name="connsiteX42" fmla="*/ 6103109 w 9288370"/>
              <a:gd name="connsiteY42" fmla="*/ 1019019 h 1858154"/>
              <a:gd name="connsiteX43" fmla="*/ 6222406 w 9288370"/>
              <a:gd name="connsiteY43" fmla="*/ 985341 h 1858154"/>
              <a:gd name="connsiteX44" fmla="*/ 6598672 w 9288370"/>
              <a:gd name="connsiteY44" fmla="*/ 902062 h 1858154"/>
              <a:gd name="connsiteX45" fmla="*/ 6766149 w 9288370"/>
              <a:gd name="connsiteY45" fmla="*/ 846132 h 1858154"/>
              <a:gd name="connsiteX46" fmla="*/ 6886312 w 9288370"/>
              <a:gd name="connsiteY46" fmla="*/ 781877 h 1858154"/>
              <a:gd name="connsiteX47" fmla="*/ 7006457 w 9288370"/>
              <a:gd name="connsiteY47" fmla="*/ 699758 h 1858154"/>
              <a:gd name="connsiteX48" fmla="*/ 7231643 w 9288370"/>
              <a:gd name="connsiteY48" fmla="*/ 640778 h 1858154"/>
              <a:gd name="connsiteX49" fmla="*/ 7363123 w 9288370"/>
              <a:gd name="connsiteY49" fmla="*/ 593682 h 1858154"/>
              <a:gd name="connsiteX50" fmla="*/ 7588368 w 9288370"/>
              <a:gd name="connsiteY50" fmla="*/ 531129 h 1858154"/>
              <a:gd name="connsiteX51" fmla="*/ 7952094 w 9288370"/>
              <a:gd name="connsiteY51" fmla="*/ 409302 h 1858154"/>
              <a:gd name="connsiteX52" fmla="*/ 8231938 w 9288370"/>
              <a:gd name="connsiteY52" fmla="*/ 259259 h 1858154"/>
              <a:gd name="connsiteX53" fmla="*/ 8428864 w 9288370"/>
              <a:gd name="connsiteY53" fmla="*/ 208471 h 1858154"/>
              <a:gd name="connsiteX54" fmla="*/ 8616510 w 9288370"/>
              <a:gd name="connsiteY54" fmla="*/ 161973 h 1858154"/>
              <a:gd name="connsiteX55" fmla="*/ 8826766 w 9288370"/>
              <a:gd name="connsiteY55" fmla="*/ 152111 h 1858154"/>
              <a:gd name="connsiteX56" fmla="*/ 8917647 w 9288370"/>
              <a:gd name="connsiteY56" fmla="*/ 112232 h 1858154"/>
              <a:gd name="connsiteX57" fmla="*/ 9182272 w 9288370"/>
              <a:gd name="connsiteY57" fmla="*/ 37171 h 1858154"/>
              <a:gd name="connsiteX58" fmla="*/ 9232990 w 9288370"/>
              <a:gd name="connsiteY58" fmla="*/ 24074 h 1858154"/>
              <a:gd name="connsiteX59" fmla="*/ 9288370 w 9288370"/>
              <a:gd name="connsiteY59" fmla="*/ 0 h 1858154"/>
              <a:gd name="connsiteX60" fmla="*/ 0 w 9288370"/>
              <a:gd name="connsiteY60" fmla="*/ 0 h 1858154"/>
              <a:gd name="connsiteX61" fmla="*/ 0 w 9288370"/>
              <a:gd name="connsiteY61" fmla="*/ 1858154 h 1858154"/>
              <a:gd name="connsiteX0" fmla="*/ 0 w 9288370"/>
              <a:gd name="connsiteY0" fmla="*/ 1858154 h 1858154"/>
              <a:gd name="connsiteX1" fmla="*/ 1049 w 9288370"/>
              <a:gd name="connsiteY1" fmla="*/ 1857909 h 1858154"/>
              <a:gd name="connsiteX2" fmla="*/ 370426 w 9288370"/>
              <a:gd name="connsiteY2" fmla="*/ 1702965 h 1858154"/>
              <a:gd name="connsiteX3" fmla="*/ 766051 w 9288370"/>
              <a:gd name="connsiteY3" fmla="*/ 1569826 h 1858154"/>
              <a:gd name="connsiteX4" fmla="*/ 971617 w 9288370"/>
              <a:gd name="connsiteY4" fmla="*/ 1522494 h 1858154"/>
              <a:gd name="connsiteX5" fmla="*/ 1186668 w 9288370"/>
              <a:gd name="connsiteY5" fmla="*/ 1521861 h 1858154"/>
              <a:gd name="connsiteX6" fmla="*/ 1456865 w 9288370"/>
              <a:gd name="connsiteY6" fmla="*/ 1510292 h 1858154"/>
              <a:gd name="connsiteX7" fmla="*/ 1463005 w 9288370"/>
              <a:gd name="connsiteY7" fmla="*/ 1511279 h 1858154"/>
              <a:gd name="connsiteX8" fmla="*/ 1604999 w 9288370"/>
              <a:gd name="connsiteY8" fmla="*/ 1513599 h 1858154"/>
              <a:gd name="connsiteX9" fmla="*/ 1717911 w 9288370"/>
              <a:gd name="connsiteY9" fmla="*/ 1497764 h 1858154"/>
              <a:gd name="connsiteX10" fmla="*/ 1794234 w 9288370"/>
              <a:gd name="connsiteY10" fmla="*/ 1464331 h 1858154"/>
              <a:gd name="connsiteX11" fmla="*/ 2101780 w 9288370"/>
              <a:gd name="connsiteY11" fmla="*/ 1409907 h 1858154"/>
              <a:gd name="connsiteX12" fmla="*/ 2244830 w 9288370"/>
              <a:gd name="connsiteY12" fmla="*/ 1388540 h 1858154"/>
              <a:gd name="connsiteX13" fmla="*/ 2428648 w 9288370"/>
              <a:gd name="connsiteY13" fmla="*/ 1372736 h 1858154"/>
              <a:gd name="connsiteX14" fmla="*/ 2645882 w 9288370"/>
              <a:gd name="connsiteY14" fmla="*/ 1341971 h 1858154"/>
              <a:gd name="connsiteX15" fmla="*/ 2707413 w 9288370"/>
              <a:gd name="connsiteY15" fmla="*/ 1347156 h 1858154"/>
              <a:gd name="connsiteX16" fmla="*/ 2843134 w 9288370"/>
              <a:gd name="connsiteY16" fmla="*/ 1323561 h 1858154"/>
              <a:gd name="connsiteX17" fmla="*/ 2923804 w 9288370"/>
              <a:gd name="connsiteY17" fmla="*/ 1314224 h 1858154"/>
              <a:gd name="connsiteX18" fmla="*/ 2953618 w 9288370"/>
              <a:gd name="connsiteY18" fmla="*/ 1318186 h 1858154"/>
              <a:gd name="connsiteX19" fmla="*/ 2995816 w 9288370"/>
              <a:gd name="connsiteY19" fmla="*/ 1318670 h 1858154"/>
              <a:gd name="connsiteX20" fmla="*/ 3352700 w 9288370"/>
              <a:gd name="connsiteY20" fmla="*/ 1264183 h 1858154"/>
              <a:gd name="connsiteX21" fmla="*/ 3444611 w 9288370"/>
              <a:gd name="connsiteY21" fmla="*/ 1236739 h 1858154"/>
              <a:gd name="connsiteX22" fmla="*/ 3650072 w 9288370"/>
              <a:gd name="connsiteY22" fmla="*/ 1217421 h 1858154"/>
              <a:gd name="connsiteX23" fmla="*/ 3707853 w 9288370"/>
              <a:gd name="connsiteY23" fmla="*/ 1241722 h 1858154"/>
              <a:gd name="connsiteX24" fmla="*/ 3925616 w 9288370"/>
              <a:gd name="connsiteY24" fmla="*/ 1253751 h 1858154"/>
              <a:gd name="connsiteX25" fmla="*/ 3954387 w 9288370"/>
              <a:gd name="connsiteY25" fmla="*/ 1263789 h 1858154"/>
              <a:gd name="connsiteX26" fmla="*/ 3995849 w 9288370"/>
              <a:gd name="connsiteY26" fmla="*/ 1272939 h 1858154"/>
              <a:gd name="connsiteX27" fmla="*/ 4067546 w 9288370"/>
              <a:gd name="connsiteY27" fmla="*/ 1294697 h 1858154"/>
              <a:gd name="connsiteX28" fmla="*/ 4190310 w 9288370"/>
              <a:gd name="connsiteY28" fmla="*/ 1307786 h 1858154"/>
              <a:gd name="connsiteX29" fmla="*/ 4230008 w 9288370"/>
              <a:gd name="connsiteY29" fmla="*/ 1303546 h 1858154"/>
              <a:gd name="connsiteX30" fmla="*/ 4575478 w 9288370"/>
              <a:gd name="connsiteY30" fmla="*/ 1261726 h 1858154"/>
              <a:gd name="connsiteX31" fmla="*/ 4650026 w 9288370"/>
              <a:gd name="connsiteY31" fmla="*/ 1265798 h 1858154"/>
              <a:gd name="connsiteX32" fmla="*/ 4792008 w 9288370"/>
              <a:gd name="connsiteY32" fmla="*/ 1243899 h 1858154"/>
              <a:gd name="connsiteX33" fmla="*/ 4954126 w 9288370"/>
              <a:gd name="connsiteY33" fmla="*/ 1204617 h 1858154"/>
              <a:gd name="connsiteX34" fmla="*/ 5309678 w 9288370"/>
              <a:gd name="connsiteY34" fmla="*/ 1128278 h 1858154"/>
              <a:gd name="connsiteX35" fmla="*/ 5474724 w 9288370"/>
              <a:gd name="connsiteY35" fmla="*/ 1091167 h 1858154"/>
              <a:gd name="connsiteX36" fmla="*/ 5612132 w 9288370"/>
              <a:gd name="connsiteY36" fmla="*/ 1051509 h 1858154"/>
              <a:gd name="connsiteX37" fmla="*/ 5776618 w 9288370"/>
              <a:gd name="connsiteY37" fmla="*/ 1053037 h 1858154"/>
              <a:gd name="connsiteX38" fmla="*/ 5785786 w 9288370"/>
              <a:gd name="connsiteY38" fmla="*/ 1051213 h 1858154"/>
              <a:gd name="connsiteX39" fmla="*/ 5829381 w 9288370"/>
              <a:gd name="connsiteY39" fmla="*/ 1046878 h 1858154"/>
              <a:gd name="connsiteX40" fmla="*/ 5943596 w 9288370"/>
              <a:gd name="connsiteY40" fmla="*/ 1043237 h 1858154"/>
              <a:gd name="connsiteX41" fmla="*/ 5985730 w 9288370"/>
              <a:gd name="connsiteY41" fmla="*/ 1035396 h 1858154"/>
              <a:gd name="connsiteX42" fmla="*/ 6103109 w 9288370"/>
              <a:gd name="connsiteY42" fmla="*/ 1019019 h 1858154"/>
              <a:gd name="connsiteX43" fmla="*/ 6222406 w 9288370"/>
              <a:gd name="connsiteY43" fmla="*/ 985341 h 1858154"/>
              <a:gd name="connsiteX44" fmla="*/ 6598672 w 9288370"/>
              <a:gd name="connsiteY44" fmla="*/ 902062 h 1858154"/>
              <a:gd name="connsiteX45" fmla="*/ 6766149 w 9288370"/>
              <a:gd name="connsiteY45" fmla="*/ 846132 h 1858154"/>
              <a:gd name="connsiteX46" fmla="*/ 6886312 w 9288370"/>
              <a:gd name="connsiteY46" fmla="*/ 781877 h 1858154"/>
              <a:gd name="connsiteX47" fmla="*/ 7006457 w 9288370"/>
              <a:gd name="connsiteY47" fmla="*/ 699758 h 1858154"/>
              <a:gd name="connsiteX48" fmla="*/ 7231643 w 9288370"/>
              <a:gd name="connsiteY48" fmla="*/ 640778 h 1858154"/>
              <a:gd name="connsiteX49" fmla="*/ 7363123 w 9288370"/>
              <a:gd name="connsiteY49" fmla="*/ 593682 h 1858154"/>
              <a:gd name="connsiteX50" fmla="*/ 7588368 w 9288370"/>
              <a:gd name="connsiteY50" fmla="*/ 531129 h 1858154"/>
              <a:gd name="connsiteX51" fmla="*/ 7952094 w 9288370"/>
              <a:gd name="connsiteY51" fmla="*/ 409302 h 1858154"/>
              <a:gd name="connsiteX52" fmla="*/ 8231938 w 9288370"/>
              <a:gd name="connsiteY52" fmla="*/ 259259 h 1858154"/>
              <a:gd name="connsiteX53" fmla="*/ 8428864 w 9288370"/>
              <a:gd name="connsiteY53" fmla="*/ 208471 h 1858154"/>
              <a:gd name="connsiteX54" fmla="*/ 8616510 w 9288370"/>
              <a:gd name="connsiteY54" fmla="*/ 161973 h 1858154"/>
              <a:gd name="connsiteX55" fmla="*/ 8826766 w 9288370"/>
              <a:gd name="connsiteY55" fmla="*/ 152111 h 1858154"/>
              <a:gd name="connsiteX56" fmla="*/ 8917647 w 9288370"/>
              <a:gd name="connsiteY56" fmla="*/ 112232 h 1858154"/>
              <a:gd name="connsiteX57" fmla="*/ 9182272 w 9288370"/>
              <a:gd name="connsiteY57" fmla="*/ 37171 h 1858154"/>
              <a:gd name="connsiteX58" fmla="*/ 9232990 w 9288370"/>
              <a:gd name="connsiteY58" fmla="*/ 24074 h 1858154"/>
              <a:gd name="connsiteX59" fmla="*/ 9288370 w 9288370"/>
              <a:gd name="connsiteY59" fmla="*/ 0 h 1858154"/>
              <a:gd name="connsiteX60" fmla="*/ 0 w 9288370"/>
              <a:gd name="connsiteY60" fmla="*/ 0 h 1858154"/>
              <a:gd name="connsiteX61" fmla="*/ 0 w 9288370"/>
              <a:gd name="connsiteY61" fmla="*/ 1858154 h 1858154"/>
              <a:gd name="connsiteX0" fmla="*/ 0 w 9288370"/>
              <a:gd name="connsiteY0" fmla="*/ 1858154 h 1858154"/>
              <a:gd name="connsiteX1" fmla="*/ 1049 w 9288370"/>
              <a:gd name="connsiteY1" fmla="*/ 1857909 h 1858154"/>
              <a:gd name="connsiteX2" fmla="*/ 370426 w 9288370"/>
              <a:gd name="connsiteY2" fmla="*/ 1702965 h 1858154"/>
              <a:gd name="connsiteX3" fmla="*/ 766051 w 9288370"/>
              <a:gd name="connsiteY3" fmla="*/ 1569826 h 1858154"/>
              <a:gd name="connsiteX4" fmla="*/ 971617 w 9288370"/>
              <a:gd name="connsiteY4" fmla="*/ 1522494 h 1858154"/>
              <a:gd name="connsiteX5" fmla="*/ 1186668 w 9288370"/>
              <a:gd name="connsiteY5" fmla="*/ 1521861 h 1858154"/>
              <a:gd name="connsiteX6" fmla="*/ 1456865 w 9288370"/>
              <a:gd name="connsiteY6" fmla="*/ 1510292 h 1858154"/>
              <a:gd name="connsiteX7" fmla="*/ 1492452 w 9288370"/>
              <a:gd name="connsiteY7" fmla="*/ 1519061 h 1858154"/>
              <a:gd name="connsiteX8" fmla="*/ 1604999 w 9288370"/>
              <a:gd name="connsiteY8" fmla="*/ 1513599 h 1858154"/>
              <a:gd name="connsiteX9" fmla="*/ 1717911 w 9288370"/>
              <a:gd name="connsiteY9" fmla="*/ 1497764 h 1858154"/>
              <a:gd name="connsiteX10" fmla="*/ 1794234 w 9288370"/>
              <a:gd name="connsiteY10" fmla="*/ 1464331 h 1858154"/>
              <a:gd name="connsiteX11" fmla="*/ 2101780 w 9288370"/>
              <a:gd name="connsiteY11" fmla="*/ 1409907 h 1858154"/>
              <a:gd name="connsiteX12" fmla="*/ 2244830 w 9288370"/>
              <a:gd name="connsiteY12" fmla="*/ 1388540 h 1858154"/>
              <a:gd name="connsiteX13" fmla="*/ 2428648 w 9288370"/>
              <a:gd name="connsiteY13" fmla="*/ 1372736 h 1858154"/>
              <a:gd name="connsiteX14" fmla="*/ 2645882 w 9288370"/>
              <a:gd name="connsiteY14" fmla="*/ 1341971 h 1858154"/>
              <a:gd name="connsiteX15" fmla="*/ 2707413 w 9288370"/>
              <a:gd name="connsiteY15" fmla="*/ 1347156 h 1858154"/>
              <a:gd name="connsiteX16" fmla="*/ 2843134 w 9288370"/>
              <a:gd name="connsiteY16" fmla="*/ 1323561 h 1858154"/>
              <a:gd name="connsiteX17" fmla="*/ 2923804 w 9288370"/>
              <a:gd name="connsiteY17" fmla="*/ 1314224 h 1858154"/>
              <a:gd name="connsiteX18" fmla="*/ 2953618 w 9288370"/>
              <a:gd name="connsiteY18" fmla="*/ 1318186 h 1858154"/>
              <a:gd name="connsiteX19" fmla="*/ 2995816 w 9288370"/>
              <a:gd name="connsiteY19" fmla="*/ 1318670 h 1858154"/>
              <a:gd name="connsiteX20" fmla="*/ 3352700 w 9288370"/>
              <a:gd name="connsiteY20" fmla="*/ 1264183 h 1858154"/>
              <a:gd name="connsiteX21" fmla="*/ 3444611 w 9288370"/>
              <a:gd name="connsiteY21" fmla="*/ 1236739 h 1858154"/>
              <a:gd name="connsiteX22" fmla="*/ 3650072 w 9288370"/>
              <a:gd name="connsiteY22" fmla="*/ 1217421 h 1858154"/>
              <a:gd name="connsiteX23" fmla="*/ 3707853 w 9288370"/>
              <a:gd name="connsiteY23" fmla="*/ 1241722 h 1858154"/>
              <a:gd name="connsiteX24" fmla="*/ 3925616 w 9288370"/>
              <a:gd name="connsiteY24" fmla="*/ 1253751 h 1858154"/>
              <a:gd name="connsiteX25" fmla="*/ 3954387 w 9288370"/>
              <a:gd name="connsiteY25" fmla="*/ 1263789 h 1858154"/>
              <a:gd name="connsiteX26" fmla="*/ 3995849 w 9288370"/>
              <a:gd name="connsiteY26" fmla="*/ 1272939 h 1858154"/>
              <a:gd name="connsiteX27" fmla="*/ 4067546 w 9288370"/>
              <a:gd name="connsiteY27" fmla="*/ 1294697 h 1858154"/>
              <a:gd name="connsiteX28" fmla="*/ 4190310 w 9288370"/>
              <a:gd name="connsiteY28" fmla="*/ 1307786 h 1858154"/>
              <a:gd name="connsiteX29" fmla="*/ 4230008 w 9288370"/>
              <a:gd name="connsiteY29" fmla="*/ 1303546 h 1858154"/>
              <a:gd name="connsiteX30" fmla="*/ 4575478 w 9288370"/>
              <a:gd name="connsiteY30" fmla="*/ 1261726 h 1858154"/>
              <a:gd name="connsiteX31" fmla="*/ 4650026 w 9288370"/>
              <a:gd name="connsiteY31" fmla="*/ 1265798 h 1858154"/>
              <a:gd name="connsiteX32" fmla="*/ 4792008 w 9288370"/>
              <a:gd name="connsiteY32" fmla="*/ 1243899 h 1858154"/>
              <a:gd name="connsiteX33" fmla="*/ 4954126 w 9288370"/>
              <a:gd name="connsiteY33" fmla="*/ 1204617 h 1858154"/>
              <a:gd name="connsiteX34" fmla="*/ 5309678 w 9288370"/>
              <a:gd name="connsiteY34" fmla="*/ 1128278 h 1858154"/>
              <a:gd name="connsiteX35" fmla="*/ 5474724 w 9288370"/>
              <a:gd name="connsiteY35" fmla="*/ 1091167 h 1858154"/>
              <a:gd name="connsiteX36" fmla="*/ 5612132 w 9288370"/>
              <a:gd name="connsiteY36" fmla="*/ 1051509 h 1858154"/>
              <a:gd name="connsiteX37" fmla="*/ 5776618 w 9288370"/>
              <a:gd name="connsiteY37" fmla="*/ 1053037 h 1858154"/>
              <a:gd name="connsiteX38" fmla="*/ 5785786 w 9288370"/>
              <a:gd name="connsiteY38" fmla="*/ 1051213 h 1858154"/>
              <a:gd name="connsiteX39" fmla="*/ 5829381 w 9288370"/>
              <a:gd name="connsiteY39" fmla="*/ 1046878 h 1858154"/>
              <a:gd name="connsiteX40" fmla="*/ 5943596 w 9288370"/>
              <a:gd name="connsiteY40" fmla="*/ 1043237 h 1858154"/>
              <a:gd name="connsiteX41" fmla="*/ 5985730 w 9288370"/>
              <a:gd name="connsiteY41" fmla="*/ 1035396 h 1858154"/>
              <a:gd name="connsiteX42" fmla="*/ 6103109 w 9288370"/>
              <a:gd name="connsiteY42" fmla="*/ 1019019 h 1858154"/>
              <a:gd name="connsiteX43" fmla="*/ 6222406 w 9288370"/>
              <a:gd name="connsiteY43" fmla="*/ 985341 h 1858154"/>
              <a:gd name="connsiteX44" fmla="*/ 6598672 w 9288370"/>
              <a:gd name="connsiteY44" fmla="*/ 902062 h 1858154"/>
              <a:gd name="connsiteX45" fmla="*/ 6766149 w 9288370"/>
              <a:gd name="connsiteY45" fmla="*/ 846132 h 1858154"/>
              <a:gd name="connsiteX46" fmla="*/ 6886312 w 9288370"/>
              <a:gd name="connsiteY46" fmla="*/ 781877 h 1858154"/>
              <a:gd name="connsiteX47" fmla="*/ 7006457 w 9288370"/>
              <a:gd name="connsiteY47" fmla="*/ 699758 h 1858154"/>
              <a:gd name="connsiteX48" fmla="*/ 7231643 w 9288370"/>
              <a:gd name="connsiteY48" fmla="*/ 640778 h 1858154"/>
              <a:gd name="connsiteX49" fmla="*/ 7363123 w 9288370"/>
              <a:gd name="connsiteY49" fmla="*/ 593682 h 1858154"/>
              <a:gd name="connsiteX50" fmla="*/ 7588368 w 9288370"/>
              <a:gd name="connsiteY50" fmla="*/ 531129 h 1858154"/>
              <a:gd name="connsiteX51" fmla="*/ 7952094 w 9288370"/>
              <a:gd name="connsiteY51" fmla="*/ 409302 h 1858154"/>
              <a:gd name="connsiteX52" fmla="*/ 8231938 w 9288370"/>
              <a:gd name="connsiteY52" fmla="*/ 259259 h 1858154"/>
              <a:gd name="connsiteX53" fmla="*/ 8428864 w 9288370"/>
              <a:gd name="connsiteY53" fmla="*/ 208471 h 1858154"/>
              <a:gd name="connsiteX54" fmla="*/ 8616510 w 9288370"/>
              <a:gd name="connsiteY54" fmla="*/ 161973 h 1858154"/>
              <a:gd name="connsiteX55" fmla="*/ 8826766 w 9288370"/>
              <a:gd name="connsiteY55" fmla="*/ 152111 h 1858154"/>
              <a:gd name="connsiteX56" fmla="*/ 8917647 w 9288370"/>
              <a:gd name="connsiteY56" fmla="*/ 112232 h 1858154"/>
              <a:gd name="connsiteX57" fmla="*/ 9182272 w 9288370"/>
              <a:gd name="connsiteY57" fmla="*/ 37171 h 1858154"/>
              <a:gd name="connsiteX58" fmla="*/ 9232990 w 9288370"/>
              <a:gd name="connsiteY58" fmla="*/ 24074 h 1858154"/>
              <a:gd name="connsiteX59" fmla="*/ 9288370 w 9288370"/>
              <a:gd name="connsiteY59" fmla="*/ 0 h 1858154"/>
              <a:gd name="connsiteX60" fmla="*/ 0 w 9288370"/>
              <a:gd name="connsiteY60" fmla="*/ 0 h 1858154"/>
              <a:gd name="connsiteX61" fmla="*/ 0 w 9288370"/>
              <a:gd name="connsiteY61" fmla="*/ 1858154 h 1858154"/>
              <a:gd name="connsiteX0" fmla="*/ 0 w 9288370"/>
              <a:gd name="connsiteY0" fmla="*/ 1858154 h 1858154"/>
              <a:gd name="connsiteX1" fmla="*/ 1049 w 9288370"/>
              <a:gd name="connsiteY1" fmla="*/ 1857909 h 1858154"/>
              <a:gd name="connsiteX2" fmla="*/ 370426 w 9288370"/>
              <a:gd name="connsiteY2" fmla="*/ 1702965 h 1858154"/>
              <a:gd name="connsiteX3" fmla="*/ 766051 w 9288370"/>
              <a:gd name="connsiteY3" fmla="*/ 1569826 h 1858154"/>
              <a:gd name="connsiteX4" fmla="*/ 971617 w 9288370"/>
              <a:gd name="connsiteY4" fmla="*/ 1522494 h 1858154"/>
              <a:gd name="connsiteX5" fmla="*/ 1186668 w 9288370"/>
              <a:gd name="connsiteY5" fmla="*/ 1521861 h 1858154"/>
              <a:gd name="connsiteX6" fmla="*/ 1346439 w 9288370"/>
              <a:gd name="connsiteY6" fmla="*/ 1440261 h 1858154"/>
              <a:gd name="connsiteX7" fmla="*/ 1492452 w 9288370"/>
              <a:gd name="connsiteY7" fmla="*/ 1519061 h 1858154"/>
              <a:gd name="connsiteX8" fmla="*/ 1604999 w 9288370"/>
              <a:gd name="connsiteY8" fmla="*/ 1513599 h 1858154"/>
              <a:gd name="connsiteX9" fmla="*/ 1717911 w 9288370"/>
              <a:gd name="connsiteY9" fmla="*/ 1497764 h 1858154"/>
              <a:gd name="connsiteX10" fmla="*/ 1794234 w 9288370"/>
              <a:gd name="connsiteY10" fmla="*/ 1464331 h 1858154"/>
              <a:gd name="connsiteX11" fmla="*/ 2101780 w 9288370"/>
              <a:gd name="connsiteY11" fmla="*/ 1409907 h 1858154"/>
              <a:gd name="connsiteX12" fmla="*/ 2244830 w 9288370"/>
              <a:gd name="connsiteY12" fmla="*/ 1388540 h 1858154"/>
              <a:gd name="connsiteX13" fmla="*/ 2428648 w 9288370"/>
              <a:gd name="connsiteY13" fmla="*/ 1372736 h 1858154"/>
              <a:gd name="connsiteX14" fmla="*/ 2645882 w 9288370"/>
              <a:gd name="connsiteY14" fmla="*/ 1341971 h 1858154"/>
              <a:gd name="connsiteX15" fmla="*/ 2707413 w 9288370"/>
              <a:gd name="connsiteY15" fmla="*/ 1347156 h 1858154"/>
              <a:gd name="connsiteX16" fmla="*/ 2843134 w 9288370"/>
              <a:gd name="connsiteY16" fmla="*/ 1323561 h 1858154"/>
              <a:gd name="connsiteX17" fmla="*/ 2923804 w 9288370"/>
              <a:gd name="connsiteY17" fmla="*/ 1314224 h 1858154"/>
              <a:gd name="connsiteX18" fmla="*/ 2953618 w 9288370"/>
              <a:gd name="connsiteY18" fmla="*/ 1318186 h 1858154"/>
              <a:gd name="connsiteX19" fmla="*/ 2995816 w 9288370"/>
              <a:gd name="connsiteY19" fmla="*/ 1318670 h 1858154"/>
              <a:gd name="connsiteX20" fmla="*/ 3352700 w 9288370"/>
              <a:gd name="connsiteY20" fmla="*/ 1264183 h 1858154"/>
              <a:gd name="connsiteX21" fmla="*/ 3444611 w 9288370"/>
              <a:gd name="connsiteY21" fmla="*/ 1236739 h 1858154"/>
              <a:gd name="connsiteX22" fmla="*/ 3650072 w 9288370"/>
              <a:gd name="connsiteY22" fmla="*/ 1217421 h 1858154"/>
              <a:gd name="connsiteX23" fmla="*/ 3707853 w 9288370"/>
              <a:gd name="connsiteY23" fmla="*/ 1241722 h 1858154"/>
              <a:gd name="connsiteX24" fmla="*/ 3925616 w 9288370"/>
              <a:gd name="connsiteY24" fmla="*/ 1253751 h 1858154"/>
              <a:gd name="connsiteX25" fmla="*/ 3954387 w 9288370"/>
              <a:gd name="connsiteY25" fmla="*/ 1263789 h 1858154"/>
              <a:gd name="connsiteX26" fmla="*/ 3995849 w 9288370"/>
              <a:gd name="connsiteY26" fmla="*/ 1272939 h 1858154"/>
              <a:gd name="connsiteX27" fmla="*/ 4067546 w 9288370"/>
              <a:gd name="connsiteY27" fmla="*/ 1294697 h 1858154"/>
              <a:gd name="connsiteX28" fmla="*/ 4190310 w 9288370"/>
              <a:gd name="connsiteY28" fmla="*/ 1307786 h 1858154"/>
              <a:gd name="connsiteX29" fmla="*/ 4230008 w 9288370"/>
              <a:gd name="connsiteY29" fmla="*/ 1303546 h 1858154"/>
              <a:gd name="connsiteX30" fmla="*/ 4575478 w 9288370"/>
              <a:gd name="connsiteY30" fmla="*/ 1261726 h 1858154"/>
              <a:gd name="connsiteX31" fmla="*/ 4650026 w 9288370"/>
              <a:gd name="connsiteY31" fmla="*/ 1265798 h 1858154"/>
              <a:gd name="connsiteX32" fmla="*/ 4792008 w 9288370"/>
              <a:gd name="connsiteY32" fmla="*/ 1243899 h 1858154"/>
              <a:gd name="connsiteX33" fmla="*/ 4954126 w 9288370"/>
              <a:gd name="connsiteY33" fmla="*/ 1204617 h 1858154"/>
              <a:gd name="connsiteX34" fmla="*/ 5309678 w 9288370"/>
              <a:gd name="connsiteY34" fmla="*/ 1128278 h 1858154"/>
              <a:gd name="connsiteX35" fmla="*/ 5474724 w 9288370"/>
              <a:gd name="connsiteY35" fmla="*/ 1091167 h 1858154"/>
              <a:gd name="connsiteX36" fmla="*/ 5612132 w 9288370"/>
              <a:gd name="connsiteY36" fmla="*/ 1051509 h 1858154"/>
              <a:gd name="connsiteX37" fmla="*/ 5776618 w 9288370"/>
              <a:gd name="connsiteY37" fmla="*/ 1053037 h 1858154"/>
              <a:gd name="connsiteX38" fmla="*/ 5785786 w 9288370"/>
              <a:gd name="connsiteY38" fmla="*/ 1051213 h 1858154"/>
              <a:gd name="connsiteX39" fmla="*/ 5829381 w 9288370"/>
              <a:gd name="connsiteY39" fmla="*/ 1046878 h 1858154"/>
              <a:gd name="connsiteX40" fmla="*/ 5943596 w 9288370"/>
              <a:gd name="connsiteY40" fmla="*/ 1043237 h 1858154"/>
              <a:gd name="connsiteX41" fmla="*/ 5985730 w 9288370"/>
              <a:gd name="connsiteY41" fmla="*/ 1035396 h 1858154"/>
              <a:gd name="connsiteX42" fmla="*/ 6103109 w 9288370"/>
              <a:gd name="connsiteY42" fmla="*/ 1019019 h 1858154"/>
              <a:gd name="connsiteX43" fmla="*/ 6222406 w 9288370"/>
              <a:gd name="connsiteY43" fmla="*/ 985341 h 1858154"/>
              <a:gd name="connsiteX44" fmla="*/ 6598672 w 9288370"/>
              <a:gd name="connsiteY44" fmla="*/ 902062 h 1858154"/>
              <a:gd name="connsiteX45" fmla="*/ 6766149 w 9288370"/>
              <a:gd name="connsiteY45" fmla="*/ 846132 h 1858154"/>
              <a:gd name="connsiteX46" fmla="*/ 6886312 w 9288370"/>
              <a:gd name="connsiteY46" fmla="*/ 781877 h 1858154"/>
              <a:gd name="connsiteX47" fmla="*/ 7006457 w 9288370"/>
              <a:gd name="connsiteY47" fmla="*/ 699758 h 1858154"/>
              <a:gd name="connsiteX48" fmla="*/ 7231643 w 9288370"/>
              <a:gd name="connsiteY48" fmla="*/ 640778 h 1858154"/>
              <a:gd name="connsiteX49" fmla="*/ 7363123 w 9288370"/>
              <a:gd name="connsiteY49" fmla="*/ 593682 h 1858154"/>
              <a:gd name="connsiteX50" fmla="*/ 7588368 w 9288370"/>
              <a:gd name="connsiteY50" fmla="*/ 531129 h 1858154"/>
              <a:gd name="connsiteX51" fmla="*/ 7952094 w 9288370"/>
              <a:gd name="connsiteY51" fmla="*/ 409302 h 1858154"/>
              <a:gd name="connsiteX52" fmla="*/ 8231938 w 9288370"/>
              <a:gd name="connsiteY52" fmla="*/ 259259 h 1858154"/>
              <a:gd name="connsiteX53" fmla="*/ 8428864 w 9288370"/>
              <a:gd name="connsiteY53" fmla="*/ 208471 h 1858154"/>
              <a:gd name="connsiteX54" fmla="*/ 8616510 w 9288370"/>
              <a:gd name="connsiteY54" fmla="*/ 161973 h 1858154"/>
              <a:gd name="connsiteX55" fmla="*/ 8826766 w 9288370"/>
              <a:gd name="connsiteY55" fmla="*/ 152111 h 1858154"/>
              <a:gd name="connsiteX56" fmla="*/ 8917647 w 9288370"/>
              <a:gd name="connsiteY56" fmla="*/ 112232 h 1858154"/>
              <a:gd name="connsiteX57" fmla="*/ 9182272 w 9288370"/>
              <a:gd name="connsiteY57" fmla="*/ 37171 h 1858154"/>
              <a:gd name="connsiteX58" fmla="*/ 9232990 w 9288370"/>
              <a:gd name="connsiteY58" fmla="*/ 24074 h 1858154"/>
              <a:gd name="connsiteX59" fmla="*/ 9288370 w 9288370"/>
              <a:gd name="connsiteY59" fmla="*/ 0 h 1858154"/>
              <a:gd name="connsiteX60" fmla="*/ 0 w 9288370"/>
              <a:gd name="connsiteY60" fmla="*/ 0 h 1858154"/>
              <a:gd name="connsiteX61" fmla="*/ 0 w 9288370"/>
              <a:gd name="connsiteY61" fmla="*/ 1858154 h 1858154"/>
              <a:gd name="connsiteX0" fmla="*/ 0 w 9288370"/>
              <a:gd name="connsiteY0" fmla="*/ 1858154 h 1858154"/>
              <a:gd name="connsiteX1" fmla="*/ 1049 w 9288370"/>
              <a:gd name="connsiteY1" fmla="*/ 1857909 h 1858154"/>
              <a:gd name="connsiteX2" fmla="*/ 370426 w 9288370"/>
              <a:gd name="connsiteY2" fmla="*/ 1702965 h 1858154"/>
              <a:gd name="connsiteX3" fmla="*/ 766051 w 9288370"/>
              <a:gd name="connsiteY3" fmla="*/ 1569826 h 1858154"/>
              <a:gd name="connsiteX4" fmla="*/ 971617 w 9288370"/>
              <a:gd name="connsiteY4" fmla="*/ 1522494 h 1858154"/>
              <a:gd name="connsiteX5" fmla="*/ 1186668 w 9288370"/>
              <a:gd name="connsiteY5" fmla="*/ 1521861 h 1858154"/>
              <a:gd name="connsiteX6" fmla="*/ 1339078 w 9288370"/>
              <a:gd name="connsiteY6" fmla="*/ 1494730 h 1858154"/>
              <a:gd name="connsiteX7" fmla="*/ 1492452 w 9288370"/>
              <a:gd name="connsiteY7" fmla="*/ 1519061 h 1858154"/>
              <a:gd name="connsiteX8" fmla="*/ 1604999 w 9288370"/>
              <a:gd name="connsiteY8" fmla="*/ 1513599 h 1858154"/>
              <a:gd name="connsiteX9" fmla="*/ 1717911 w 9288370"/>
              <a:gd name="connsiteY9" fmla="*/ 1497764 h 1858154"/>
              <a:gd name="connsiteX10" fmla="*/ 1794234 w 9288370"/>
              <a:gd name="connsiteY10" fmla="*/ 1464331 h 1858154"/>
              <a:gd name="connsiteX11" fmla="*/ 2101780 w 9288370"/>
              <a:gd name="connsiteY11" fmla="*/ 1409907 h 1858154"/>
              <a:gd name="connsiteX12" fmla="*/ 2244830 w 9288370"/>
              <a:gd name="connsiteY12" fmla="*/ 1388540 h 1858154"/>
              <a:gd name="connsiteX13" fmla="*/ 2428648 w 9288370"/>
              <a:gd name="connsiteY13" fmla="*/ 1372736 h 1858154"/>
              <a:gd name="connsiteX14" fmla="*/ 2645882 w 9288370"/>
              <a:gd name="connsiteY14" fmla="*/ 1341971 h 1858154"/>
              <a:gd name="connsiteX15" fmla="*/ 2707413 w 9288370"/>
              <a:gd name="connsiteY15" fmla="*/ 1347156 h 1858154"/>
              <a:gd name="connsiteX16" fmla="*/ 2843134 w 9288370"/>
              <a:gd name="connsiteY16" fmla="*/ 1323561 h 1858154"/>
              <a:gd name="connsiteX17" fmla="*/ 2923804 w 9288370"/>
              <a:gd name="connsiteY17" fmla="*/ 1314224 h 1858154"/>
              <a:gd name="connsiteX18" fmla="*/ 2953618 w 9288370"/>
              <a:gd name="connsiteY18" fmla="*/ 1318186 h 1858154"/>
              <a:gd name="connsiteX19" fmla="*/ 2995816 w 9288370"/>
              <a:gd name="connsiteY19" fmla="*/ 1318670 h 1858154"/>
              <a:gd name="connsiteX20" fmla="*/ 3352700 w 9288370"/>
              <a:gd name="connsiteY20" fmla="*/ 1264183 h 1858154"/>
              <a:gd name="connsiteX21" fmla="*/ 3444611 w 9288370"/>
              <a:gd name="connsiteY21" fmla="*/ 1236739 h 1858154"/>
              <a:gd name="connsiteX22" fmla="*/ 3650072 w 9288370"/>
              <a:gd name="connsiteY22" fmla="*/ 1217421 h 1858154"/>
              <a:gd name="connsiteX23" fmla="*/ 3707853 w 9288370"/>
              <a:gd name="connsiteY23" fmla="*/ 1241722 h 1858154"/>
              <a:gd name="connsiteX24" fmla="*/ 3925616 w 9288370"/>
              <a:gd name="connsiteY24" fmla="*/ 1253751 h 1858154"/>
              <a:gd name="connsiteX25" fmla="*/ 3954387 w 9288370"/>
              <a:gd name="connsiteY25" fmla="*/ 1263789 h 1858154"/>
              <a:gd name="connsiteX26" fmla="*/ 3995849 w 9288370"/>
              <a:gd name="connsiteY26" fmla="*/ 1272939 h 1858154"/>
              <a:gd name="connsiteX27" fmla="*/ 4067546 w 9288370"/>
              <a:gd name="connsiteY27" fmla="*/ 1294697 h 1858154"/>
              <a:gd name="connsiteX28" fmla="*/ 4190310 w 9288370"/>
              <a:gd name="connsiteY28" fmla="*/ 1307786 h 1858154"/>
              <a:gd name="connsiteX29" fmla="*/ 4230008 w 9288370"/>
              <a:gd name="connsiteY29" fmla="*/ 1303546 h 1858154"/>
              <a:gd name="connsiteX30" fmla="*/ 4575478 w 9288370"/>
              <a:gd name="connsiteY30" fmla="*/ 1261726 h 1858154"/>
              <a:gd name="connsiteX31" fmla="*/ 4650026 w 9288370"/>
              <a:gd name="connsiteY31" fmla="*/ 1265798 h 1858154"/>
              <a:gd name="connsiteX32" fmla="*/ 4792008 w 9288370"/>
              <a:gd name="connsiteY32" fmla="*/ 1243899 h 1858154"/>
              <a:gd name="connsiteX33" fmla="*/ 4954126 w 9288370"/>
              <a:gd name="connsiteY33" fmla="*/ 1204617 h 1858154"/>
              <a:gd name="connsiteX34" fmla="*/ 5309678 w 9288370"/>
              <a:gd name="connsiteY34" fmla="*/ 1128278 h 1858154"/>
              <a:gd name="connsiteX35" fmla="*/ 5474724 w 9288370"/>
              <a:gd name="connsiteY35" fmla="*/ 1091167 h 1858154"/>
              <a:gd name="connsiteX36" fmla="*/ 5612132 w 9288370"/>
              <a:gd name="connsiteY36" fmla="*/ 1051509 h 1858154"/>
              <a:gd name="connsiteX37" fmla="*/ 5776618 w 9288370"/>
              <a:gd name="connsiteY37" fmla="*/ 1053037 h 1858154"/>
              <a:gd name="connsiteX38" fmla="*/ 5785786 w 9288370"/>
              <a:gd name="connsiteY38" fmla="*/ 1051213 h 1858154"/>
              <a:gd name="connsiteX39" fmla="*/ 5829381 w 9288370"/>
              <a:gd name="connsiteY39" fmla="*/ 1046878 h 1858154"/>
              <a:gd name="connsiteX40" fmla="*/ 5943596 w 9288370"/>
              <a:gd name="connsiteY40" fmla="*/ 1043237 h 1858154"/>
              <a:gd name="connsiteX41" fmla="*/ 5985730 w 9288370"/>
              <a:gd name="connsiteY41" fmla="*/ 1035396 h 1858154"/>
              <a:gd name="connsiteX42" fmla="*/ 6103109 w 9288370"/>
              <a:gd name="connsiteY42" fmla="*/ 1019019 h 1858154"/>
              <a:gd name="connsiteX43" fmla="*/ 6222406 w 9288370"/>
              <a:gd name="connsiteY43" fmla="*/ 985341 h 1858154"/>
              <a:gd name="connsiteX44" fmla="*/ 6598672 w 9288370"/>
              <a:gd name="connsiteY44" fmla="*/ 902062 h 1858154"/>
              <a:gd name="connsiteX45" fmla="*/ 6766149 w 9288370"/>
              <a:gd name="connsiteY45" fmla="*/ 846132 h 1858154"/>
              <a:gd name="connsiteX46" fmla="*/ 6886312 w 9288370"/>
              <a:gd name="connsiteY46" fmla="*/ 781877 h 1858154"/>
              <a:gd name="connsiteX47" fmla="*/ 7006457 w 9288370"/>
              <a:gd name="connsiteY47" fmla="*/ 699758 h 1858154"/>
              <a:gd name="connsiteX48" fmla="*/ 7231643 w 9288370"/>
              <a:gd name="connsiteY48" fmla="*/ 640778 h 1858154"/>
              <a:gd name="connsiteX49" fmla="*/ 7363123 w 9288370"/>
              <a:gd name="connsiteY49" fmla="*/ 593682 h 1858154"/>
              <a:gd name="connsiteX50" fmla="*/ 7588368 w 9288370"/>
              <a:gd name="connsiteY50" fmla="*/ 531129 h 1858154"/>
              <a:gd name="connsiteX51" fmla="*/ 7952094 w 9288370"/>
              <a:gd name="connsiteY51" fmla="*/ 409302 h 1858154"/>
              <a:gd name="connsiteX52" fmla="*/ 8231938 w 9288370"/>
              <a:gd name="connsiteY52" fmla="*/ 259259 h 1858154"/>
              <a:gd name="connsiteX53" fmla="*/ 8428864 w 9288370"/>
              <a:gd name="connsiteY53" fmla="*/ 208471 h 1858154"/>
              <a:gd name="connsiteX54" fmla="*/ 8616510 w 9288370"/>
              <a:gd name="connsiteY54" fmla="*/ 161973 h 1858154"/>
              <a:gd name="connsiteX55" fmla="*/ 8826766 w 9288370"/>
              <a:gd name="connsiteY55" fmla="*/ 152111 h 1858154"/>
              <a:gd name="connsiteX56" fmla="*/ 8917647 w 9288370"/>
              <a:gd name="connsiteY56" fmla="*/ 112232 h 1858154"/>
              <a:gd name="connsiteX57" fmla="*/ 9182272 w 9288370"/>
              <a:gd name="connsiteY57" fmla="*/ 37171 h 1858154"/>
              <a:gd name="connsiteX58" fmla="*/ 9232990 w 9288370"/>
              <a:gd name="connsiteY58" fmla="*/ 24074 h 1858154"/>
              <a:gd name="connsiteX59" fmla="*/ 9288370 w 9288370"/>
              <a:gd name="connsiteY59" fmla="*/ 0 h 1858154"/>
              <a:gd name="connsiteX60" fmla="*/ 0 w 9288370"/>
              <a:gd name="connsiteY60" fmla="*/ 0 h 1858154"/>
              <a:gd name="connsiteX61" fmla="*/ 0 w 9288370"/>
              <a:gd name="connsiteY61" fmla="*/ 1858154 h 1858154"/>
              <a:gd name="connsiteX0" fmla="*/ 0 w 9288370"/>
              <a:gd name="connsiteY0" fmla="*/ 1858154 h 1858154"/>
              <a:gd name="connsiteX1" fmla="*/ 1049 w 9288370"/>
              <a:gd name="connsiteY1" fmla="*/ 1857909 h 1858154"/>
              <a:gd name="connsiteX2" fmla="*/ 370426 w 9288370"/>
              <a:gd name="connsiteY2" fmla="*/ 1702965 h 1858154"/>
              <a:gd name="connsiteX3" fmla="*/ 766051 w 9288370"/>
              <a:gd name="connsiteY3" fmla="*/ 1569826 h 1858154"/>
              <a:gd name="connsiteX4" fmla="*/ 971617 w 9288370"/>
              <a:gd name="connsiteY4" fmla="*/ 1522494 h 1858154"/>
              <a:gd name="connsiteX5" fmla="*/ 1186668 w 9288370"/>
              <a:gd name="connsiteY5" fmla="*/ 1521861 h 1858154"/>
              <a:gd name="connsiteX6" fmla="*/ 1339078 w 9288370"/>
              <a:gd name="connsiteY6" fmla="*/ 1494730 h 1858154"/>
              <a:gd name="connsiteX7" fmla="*/ 1492452 w 9288370"/>
              <a:gd name="connsiteY7" fmla="*/ 1519061 h 1858154"/>
              <a:gd name="connsiteX8" fmla="*/ 1604999 w 9288370"/>
              <a:gd name="connsiteY8" fmla="*/ 1513599 h 1858154"/>
              <a:gd name="connsiteX9" fmla="*/ 1717911 w 9288370"/>
              <a:gd name="connsiteY9" fmla="*/ 1497764 h 1858154"/>
              <a:gd name="connsiteX10" fmla="*/ 1794234 w 9288370"/>
              <a:gd name="connsiteY10" fmla="*/ 1464331 h 1858154"/>
              <a:gd name="connsiteX11" fmla="*/ 2101780 w 9288370"/>
              <a:gd name="connsiteY11" fmla="*/ 1409907 h 1858154"/>
              <a:gd name="connsiteX12" fmla="*/ 2244830 w 9288370"/>
              <a:gd name="connsiteY12" fmla="*/ 1388540 h 1858154"/>
              <a:gd name="connsiteX13" fmla="*/ 2428648 w 9288370"/>
              <a:gd name="connsiteY13" fmla="*/ 1372736 h 1858154"/>
              <a:gd name="connsiteX14" fmla="*/ 2645882 w 9288370"/>
              <a:gd name="connsiteY14" fmla="*/ 1341971 h 1858154"/>
              <a:gd name="connsiteX15" fmla="*/ 2707413 w 9288370"/>
              <a:gd name="connsiteY15" fmla="*/ 1347156 h 1858154"/>
              <a:gd name="connsiteX16" fmla="*/ 2843134 w 9288370"/>
              <a:gd name="connsiteY16" fmla="*/ 1323561 h 1858154"/>
              <a:gd name="connsiteX17" fmla="*/ 2923804 w 9288370"/>
              <a:gd name="connsiteY17" fmla="*/ 1314224 h 1858154"/>
              <a:gd name="connsiteX18" fmla="*/ 2953618 w 9288370"/>
              <a:gd name="connsiteY18" fmla="*/ 1318186 h 1858154"/>
              <a:gd name="connsiteX19" fmla="*/ 2995816 w 9288370"/>
              <a:gd name="connsiteY19" fmla="*/ 1318670 h 1858154"/>
              <a:gd name="connsiteX20" fmla="*/ 3352700 w 9288370"/>
              <a:gd name="connsiteY20" fmla="*/ 1264183 h 1858154"/>
              <a:gd name="connsiteX21" fmla="*/ 3444611 w 9288370"/>
              <a:gd name="connsiteY21" fmla="*/ 1236739 h 1858154"/>
              <a:gd name="connsiteX22" fmla="*/ 3650072 w 9288370"/>
              <a:gd name="connsiteY22" fmla="*/ 1217421 h 1858154"/>
              <a:gd name="connsiteX23" fmla="*/ 3707853 w 9288370"/>
              <a:gd name="connsiteY23" fmla="*/ 1241722 h 1858154"/>
              <a:gd name="connsiteX24" fmla="*/ 3925616 w 9288370"/>
              <a:gd name="connsiteY24" fmla="*/ 1253751 h 1858154"/>
              <a:gd name="connsiteX25" fmla="*/ 3954387 w 9288370"/>
              <a:gd name="connsiteY25" fmla="*/ 1263789 h 1858154"/>
              <a:gd name="connsiteX26" fmla="*/ 3995849 w 9288370"/>
              <a:gd name="connsiteY26" fmla="*/ 1272939 h 1858154"/>
              <a:gd name="connsiteX27" fmla="*/ 4067546 w 9288370"/>
              <a:gd name="connsiteY27" fmla="*/ 1294697 h 1858154"/>
              <a:gd name="connsiteX28" fmla="*/ 4190310 w 9288370"/>
              <a:gd name="connsiteY28" fmla="*/ 1307786 h 1858154"/>
              <a:gd name="connsiteX29" fmla="*/ 4230008 w 9288370"/>
              <a:gd name="connsiteY29" fmla="*/ 1303546 h 1858154"/>
              <a:gd name="connsiteX30" fmla="*/ 4575478 w 9288370"/>
              <a:gd name="connsiteY30" fmla="*/ 1261726 h 1858154"/>
              <a:gd name="connsiteX31" fmla="*/ 4650026 w 9288370"/>
              <a:gd name="connsiteY31" fmla="*/ 1265798 h 1858154"/>
              <a:gd name="connsiteX32" fmla="*/ 4792008 w 9288370"/>
              <a:gd name="connsiteY32" fmla="*/ 1243899 h 1858154"/>
              <a:gd name="connsiteX33" fmla="*/ 4954126 w 9288370"/>
              <a:gd name="connsiteY33" fmla="*/ 1204617 h 1858154"/>
              <a:gd name="connsiteX34" fmla="*/ 5309678 w 9288370"/>
              <a:gd name="connsiteY34" fmla="*/ 1128278 h 1858154"/>
              <a:gd name="connsiteX35" fmla="*/ 5474724 w 9288370"/>
              <a:gd name="connsiteY35" fmla="*/ 1091167 h 1858154"/>
              <a:gd name="connsiteX36" fmla="*/ 5612132 w 9288370"/>
              <a:gd name="connsiteY36" fmla="*/ 1051509 h 1858154"/>
              <a:gd name="connsiteX37" fmla="*/ 5776618 w 9288370"/>
              <a:gd name="connsiteY37" fmla="*/ 1053037 h 1858154"/>
              <a:gd name="connsiteX38" fmla="*/ 5785786 w 9288370"/>
              <a:gd name="connsiteY38" fmla="*/ 1051213 h 1858154"/>
              <a:gd name="connsiteX39" fmla="*/ 5829381 w 9288370"/>
              <a:gd name="connsiteY39" fmla="*/ 1046878 h 1858154"/>
              <a:gd name="connsiteX40" fmla="*/ 5943596 w 9288370"/>
              <a:gd name="connsiteY40" fmla="*/ 1043237 h 1858154"/>
              <a:gd name="connsiteX41" fmla="*/ 5985730 w 9288370"/>
              <a:gd name="connsiteY41" fmla="*/ 1035396 h 1858154"/>
              <a:gd name="connsiteX42" fmla="*/ 6103109 w 9288370"/>
              <a:gd name="connsiteY42" fmla="*/ 1019019 h 1858154"/>
              <a:gd name="connsiteX43" fmla="*/ 6222406 w 9288370"/>
              <a:gd name="connsiteY43" fmla="*/ 985341 h 1858154"/>
              <a:gd name="connsiteX44" fmla="*/ 6598672 w 9288370"/>
              <a:gd name="connsiteY44" fmla="*/ 902062 h 1858154"/>
              <a:gd name="connsiteX45" fmla="*/ 6766149 w 9288370"/>
              <a:gd name="connsiteY45" fmla="*/ 846132 h 1858154"/>
              <a:gd name="connsiteX46" fmla="*/ 6886312 w 9288370"/>
              <a:gd name="connsiteY46" fmla="*/ 781877 h 1858154"/>
              <a:gd name="connsiteX47" fmla="*/ 7006457 w 9288370"/>
              <a:gd name="connsiteY47" fmla="*/ 699758 h 1858154"/>
              <a:gd name="connsiteX48" fmla="*/ 7231643 w 9288370"/>
              <a:gd name="connsiteY48" fmla="*/ 640778 h 1858154"/>
              <a:gd name="connsiteX49" fmla="*/ 7363123 w 9288370"/>
              <a:gd name="connsiteY49" fmla="*/ 593682 h 1858154"/>
              <a:gd name="connsiteX50" fmla="*/ 7588368 w 9288370"/>
              <a:gd name="connsiteY50" fmla="*/ 531129 h 1858154"/>
              <a:gd name="connsiteX51" fmla="*/ 7782741 w 9288370"/>
              <a:gd name="connsiteY51" fmla="*/ 455936 h 1858154"/>
              <a:gd name="connsiteX52" fmla="*/ 7952094 w 9288370"/>
              <a:gd name="connsiteY52" fmla="*/ 409302 h 1858154"/>
              <a:gd name="connsiteX53" fmla="*/ 8231938 w 9288370"/>
              <a:gd name="connsiteY53" fmla="*/ 259259 h 1858154"/>
              <a:gd name="connsiteX54" fmla="*/ 8428864 w 9288370"/>
              <a:gd name="connsiteY54" fmla="*/ 208471 h 1858154"/>
              <a:gd name="connsiteX55" fmla="*/ 8616510 w 9288370"/>
              <a:gd name="connsiteY55" fmla="*/ 161973 h 1858154"/>
              <a:gd name="connsiteX56" fmla="*/ 8826766 w 9288370"/>
              <a:gd name="connsiteY56" fmla="*/ 152111 h 1858154"/>
              <a:gd name="connsiteX57" fmla="*/ 8917647 w 9288370"/>
              <a:gd name="connsiteY57" fmla="*/ 112232 h 1858154"/>
              <a:gd name="connsiteX58" fmla="*/ 9182272 w 9288370"/>
              <a:gd name="connsiteY58" fmla="*/ 37171 h 1858154"/>
              <a:gd name="connsiteX59" fmla="*/ 9232990 w 9288370"/>
              <a:gd name="connsiteY59" fmla="*/ 24074 h 1858154"/>
              <a:gd name="connsiteX60" fmla="*/ 9288370 w 9288370"/>
              <a:gd name="connsiteY60" fmla="*/ 0 h 1858154"/>
              <a:gd name="connsiteX61" fmla="*/ 0 w 9288370"/>
              <a:gd name="connsiteY61" fmla="*/ 0 h 1858154"/>
              <a:gd name="connsiteX62" fmla="*/ 0 w 9288370"/>
              <a:gd name="connsiteY62" fmla="*/ 1858154 h 1858154"/>
              <a:gd name="connsiteX0" fmla="*/ 0 w 9288370"/>
              <a:gd name="connsiteY0" fmla="*/ 1858154 h 1858154"/>
              <a:gd name="connsiteX1" fmla="*/ 1049 w 9288370"/>
              <a:gd name="connsiteY1" fmla="*/ 1857909 h 1858154"/>
              <a:gd name="connsiteX2" fmla="*/ 370426 w 9288370"/>
              <a:gd name="connsiteY2" fmla="*/ 1702965 h 1858154"/>
              <a:gd name="connsiteX3" fmla="*/ 766051 w 9288370"/>
              <a:gd name="connsiteY3" fmla="*/ 1569826 h 1858154"/>
              <a:gd name="connsiteX4" fmla="*/ 971617 w 9288370"/>
              <a:gd name="connsiteY4" fmla="*/ 1522494 h 1858154"/>
              <a:gd name="connsiteX5" fmla="*/ 1186668 w 9288370"/>
              <a:gd name="connsiteY5" fmla="*/ 1521861 h 1858154"/>
              <a:gd name="connsiteX6" fmla="*/ 1339078 w 9288370"/>
              <a:gd name="connsiteY6" fmla="*/ 1494730 h 1858154"/>
              <a:gd name="connsiteX7" fmla="*/ 1492452 w 9288370"/>
              <a:gd name="connsiteY7" fmla="*/ 1519061 h 1858154"/>
              <a:gd name="connsiteX8" fmla="*/ 1604999 w 9288370"/>
              <a:gd name="connsiteY8" fmla="*/ 1513599 h 1858154"/>
              <a:gd name="connsiteX9" fmla="*/ 1717911 w 9288370"/>
              <a:gd name="connsiteY9" fmla="*/ 1497764 h 1858154"/>
              <a:gd name="connsiteX10" fmla="*/ 1794234 w 9288370"/>
              <a:gd name="connsiteY10" fmla="*/ 1464331 h 1858154"/>
              <a:gd name="connsiteX11" fmla="*/ 2101780 w 9288370"/>
              <a:gd name="connsiteY11" fmla="*/ 1409907 h 1858154"/>
              <a:gd name="connsiteX12" fmla="*/ 2244830 w 9288370"/>
              <a:gd name="connsiteY12" fmla="*/ 1388540 h 1858154"/>
              <a:gd name="connsiteX13" fmla="*/ 2428648 w 9288370"/>
              <a:gd name="connsiteY13" fmla="*/ 1372736 h 1858154"/>
              <a:gd name="connsiteX14" fmla="*/ 2645882 w 9288370"/>
              <a:gd name="connsiteY14" fmla="*/ 1341971 h 1858154"/>
              <a:gd name="connsiteX15" fmla="*/ 2707413 w 9288370"/>
              <a:gd name="connsiteY15" fmla="*/ 1347156 h 1858154"/>
              <a:gd name="connsiteX16" fmla="*/ 2843134 w 9288370"/>
              <a:gd name="connsiteY16" fmla="*/ 1323561 h 1858154"/>
              <a:gd name="connsiteX17" fmla="*/ 2923804 w 9288370"/>
              <a:gd name="connsiteY17" fmla="*/ 1314224 h 1858154"/>
              <a:gd name="connsiteX18" fmla="*/ 2953618 w 9288370"/>
              <a:gd name="connsiteY18" fmla="*/ 1318186 h 1858154"/>
              <a:gd name="connsiteX19" fmla="*/ 2995816 w 9288370"/>
              <a:gd name="connsiteY19" fmla="*/ 1318670 h 1858154"/>
              <a:gd name="connsiteX20" fmla="*/ 3352700 w 9288370"/>
              <a:gd name="connsiteY20" fmla="*/ 1264183 h 1858154"/>
              <a:gd name="connsiteX21" fmla="*/ 3444611 w 9288370"/>
              <a:gd name="connsiteY21" fmla="*/ 1236739 h 1858154"/>
              <a:gd name="connsiteX22" fmla="*/ 3650072 w 9288370"/>
              <a:gd name="connsiteY22" fmla="*/ 1217421 h 1858154"/>
              <a:gd name="connsiteX23" fmla="*/ 3707853 w 9288370"/>
              <a:gd name="connsiteY23" fmla="*/ 1241722 h 1858154"/>
              <a:gd name="connsiteX24" fmla="*/ 3925616 w 9288370"/>
              <a:gd name="connsiteY24" fmla="*/ 1253751 h 1858154"/>
              <a:gd name="connsiteX25" fmla="*/ 3954387 w 9288370"/>
              <a:gd name="connsiteY25" fmla="*/ 1263789 h 1858154"/>
              <a:gd name="connsiteX26" fmla="*/ 3995849 w 9288370"/>
              <a:gd name="connsiteY26" fmla="*/ 1272939 h 1858154"/>
              <a:gd name="connsiteX27" fmla="*/ 4067546 w 9288370"/>
              <a:gd name="connsiteY27" fmla="*/ 1294697 h 1858154"/>
              <a:gd name="connsiteX28" fmla="*/ 4190310 w 9288370"/>
              <a:gd name="connsiteY28" fmla="*/ 1307786 h 1858154"/>
              <a:gd name="connsiteX29" fmla="*/ 4230008 w 9288370"/>
              <a:gd name="connsiteY29" fmla="*/ 1303546 h 1858154"/>
              <a:gd name="connsiteX30" fmla="*/ 4575478 w 9288370"/>
              <a:gd name="connsiteY30" fmla="*/ 1261726 h 1858154"/>
              <a:gd name="connsiteX31" fmla="*/ 4650026 w 9288370"/>
              <a:gd name="connsiteY31" fmla="*/ 1265798 h 1858154"/>
              <a:gd name="connsiteX32" fmla="*/ 4792008 w 9288370"/>
              <a:gd name="connsiteY32" fmla="*/ 1243899 h 1858154"/>
              <a:gd name="connsiteX33" fmla="*/ 4954126 w 9288370"/>
              <a:gd name="connsiteY33" fmla="*/ 1204617 h 1858154"/>
              <a:gd name="connsiteX34" fmla="*/ 5309678 w 9288370"/>
              <a:gd name="connsiteY34" fmla="*/ 1128278 h 1858154"/>
              <a:gd name="connsiteX35" fmla="*/ 5474724 w 9288370"/>
              <a:gd name="connsiteY35" fmla="*/ 1091167 h 1858154"/>
              <a:gd name="connsiteX36" fmla="*/ 5612132 w 9288370"/>
              <a:gd name="connsiteY36" fmla="*/ 1051509 h 1858154"/>
              <a:gd name="connsiteX37" fmla="*/ 5776618 w 9288370"/>
              <a:gd name="connsiteY37" fmla="*/ 1053037 h 1858154"/>
              <a:gd name="connsiteX38" fmla="*/ 5785786 w 9288370"/>
              <a:gd name="connsiteY38" fmla="*/ 1051213 h 1858154"/>
              <a:gd name="connsiteX39" fmla="*/ 5829381 w 9288370"/>
              <a:gd name="connsiteY39" fmla="*/ 1046878 h 1858154"/>
              <a:gd name="connsiteX40" fmla="*/ 5943596 w 9288370"/>
              <a:gd name="connsiteY40" fmla="*/ 1043237 h 1858154"/>
              <a:gd name="connsiteX41" fmla="*/ 5985730 w 9288370"/>
              <a:gd name="connsiteY41" fmla="*/ 1035396 h 1858154"/>
              <a:gd name="connsiteX42" fmla="*/ 6103109 w 9288370"/>
              <a:gd name="connsiteY42" fmla="*/ 1019019 h 1858154"/>
              <a:gd name="connsiteX43" fmla="*/ 6222406 w 9288370"/>
              <a:gd name="connsiteY43" fmla="*/ 985341 h 1858154"/>
              <a:gd name="connsiteX44" fmla="*/ 6598672 w 9288370"/>
              <a:gd name="connsiteY44" fmla="*/ 902062 h 1858154"/>
              <a:gd name="connsiteX45" fmla="*/ 6766149 w 9288370"/>
              <a:gd name="connsiteY45" fmla="*/ 846132 h 1858154"/>
              <a:gd name="connsiteX46" fmla="*/ 6886312 w 9288370"/>
              <a:gd name="connsiteY46" fmla="*/ 781877 h 1858154"/>
              <a:gd name="connsiteX47" fmla="*/ 7006457 w 9288370"/>
              <a:gd name="connsiteY47" fmla="*/ 699758 h 1858154"/>
              <a:gd name="connsiteX48" fmla="*/ 7231643 w 9288370"/>
              <a:gd name="connsiteY48" fmla="*/ 640778 h 1858154"/>
              <a:gd name="connsiteX49" fmla="*/ 7363123 w 9288370"/>
              <a:gd name="connsiteY49" fmla="*/ 593682 h 1858154"/>
              <a:gd name="connsiteX50" fmla="*/ 7588368 w 9288370"/>
              <a:gd name="connsiteY50" fmla="*/ 531129 h 1858154"/>
              <a:gd name="connsiteX51" fmla="*/ 7782741 w 9288370"/>
              <a:gd name="connsiteY51" fmla="*/ 455936 h 1858154"/>
              <a:gd name="connsiteX52" fmla="*/ 7952094 w 9288370"/>
              <a:gd name="connsiteY52" fmla="*/ 409302 h 1858154"/>
              <a:gd name="connsiteX53" fmla="*/ 8231938 w 9288370"/>
              <a:gd name="connsiteY53" fmla="*/ 259259 h 1858154"/>
              <a:gd name="connsiteX54" fmla="*/ 8428864 w 9288370"/>
              <a:gd name="connsiteY54" fmla="*/ 208471 h 1858154"/>
              <a:gd name="connsiteX55" fmla="*/ 8616510 w 9288370"/>
              <a:gd name="connsiteY55" fmla="*/ 161973 h 1858154"/>
              <a:gd name="connsiteX56" fmla="*/ 8826766 w 9288370"/>
              <a:gd name="connsiteY56" fmla="*/ 152111 h 1858154"/>
              <a:gd name="connsiteX57" fmla="*/ 8917647 w 9288370"/>
              <a:gd name="connsiteY57" fmla="*/ 112232 h 1858154"/>
              <a:gd name="connsiteX58" fmla="*/ 9182272 w 9288370"/>
              <a:gd name="connsiteY58" fmla="*/ 37171 h 1858154"/>
              <a:gd name="connsiteX59" fmla="*/ 9232990 w 9288370"/>
              <a:gd name="connsiteY59" fmla="*/ 24074 h 1858154"/>
              <a:gd name="connsiteX60" fmla="*/ 9288370 w 9288370"/>
              <a:gd name="connsiteY60" fmla="*/ 0 h 1858154"/>
              <a:gd name="connsiteX61" fmla="*/ 0 w 9288370"/>
              <a:gd name="connsiteY61" fmla="*/ 0 h 1858154"/>
              <a:gd name="connsiteX62" fmla="*/ 0 w 9288370"/>
              <a:gd name="connsiteY62" fmla="*/ 1858154 h 1858154"/>
              <a:gd name="connsiteX0" fmla="*/ 0 w 9288370"/>
              <a:gd name="connsiteY0" fmla="*/ 1858154 h 1858154"/>
              <a:gd name="connsiteX1" fmla="*/ 1049 w 9288370"/>
              <a:gd name="connsiteY1" fmla="*/ 1857909 h 1858154"/>
              <a:gd name="connsiteX2" fmla="*/ 370426 w 9288370"/>
              <a:gd name="connsiteY2" fmla="*/ 1702965 h 1858154"/>
              <a:gd name="connsiteX3" fmla="*/ 766051 w 9288370"/>
              <a:gd name="connsiteY3" fmla="*/ 1569826 h 1858154"/>
              <a:gd name="connsiteX4" fmla="*/ 971617 w 9288370"/>
              <a:gd name="connsiteY4" fmla="*/ 1522494 h 1858154"/>
              <a:gd name="connsiteX5" fmla="*/ 1186668 w 9288370"/>
              <a:gd name="connsiteY5" fmla="*/ 1521861 h 1858154"/>
              <a:gd name="connsiteX6" fmla="*/ 1339078 w 9288370"/>
              <a:gd name="connsiteY6" fmla="*/ 1494730 h 1858154"/>
              <a:gd name="connsiteX7" fmla="*/ 1492452 w 9288370"/>
              <a:gd name="connsiteY7" fmla="*/ 1519061 h 1858154"/>
              <a:gd name="connsiteX8" fmla="*/ 1604999 w 9288370"/>
              <a:gd name="connsiteY8" fmla="*/ 1513599 h 1858154"/>
              <a:gd name="connsiteX9" fmla="*/ 1717911 w 9288370"/>
              <a:gd name="connsiteY9" fmla="*/ 1497764 h 1858154"/>
              <a:gd name="connsiteX10" fmla="*/ 1794234 w 9288370"/>
              <a:gd name="connsiteY10" fmla="*/ 1464331 h 1858154"/>
              <a:gd name="connsiteX11" fmla="*/ 2101780 w 9288370"/>
              <a:gd name="connsiteY11" fmla="*/ 1409907 h 1858154"/>
              <a:gd name="connsiteX12" fmla="*/ 2244830 w 9288370"/>
              <a:gd name="connsiteY12" fmla="*/ 1388540 h 1858154"/>
              <a:gd name="connsiteX13" fmla="*/ 2428648 w 9288370"/>
              <a:gd name="connsiteY13" fmla="*/ 1372736 h 1858154"/>
              <a:gd name="connsiteX14" fmla="*/ 2645882 w 9288370"/>
              <a:gd name="connsiteY14" fmla="*/ 1341971 h 1858154"/>
              <a:gd name="connsiteX15" fmla="*/ 2707413 w 9288370"/>
              <a:gd name="connsiteY15" fmla="*/ 1347156 h 1858154"/>
              <a:gd name="connsiteX16" fmla="*/ 2843134 w 9288370"/>
              <a:gd name="connsiteY16" fmla="*/ 1323561 h 1858154"/>
              <a:gd name="connsiteX17" fmla="*/ 2923804 w 9288370"/>
              <a:gd name="connsiteY17" fmla="*/ 1314224 h 1858154"/>
              <a:gd name="connsiteX18" fmla="*/ 2953618 w 9288370"/>
              <a:gd name="connsiteY18" fmla="*/ 1318186 h 1858154"/>
              <a:gd name="connsiteX19" fmla="*/ 2995816 w 9288370"/>
              <a:gd name="connsiteY19" fmla="*/ 1318670 h 1858154"/>
              <a:gd name="connsiteX20" fmla="*/ 3352700 w 9288370"/>
              <a:gd name="connsiteY20" fmla="*/ 1264183 h 1858154"/>
              <a:gd name="connsiteX21" fmla="*/ 3444611 w 9288370"/>
              <a:gd name="connsiteY21" fmla="*/ 1236739 h 1858154"/>
              <a:gd name="connsiteX22" fmla="*/ 3650072 w 9288370"/>
              <a:gd name="connsiteY22" fmla="*/ 1217421 h 1858154"/>
              <a:gd name="connsiteX23" fmla="*/ 3707853 w 9288370"/>
              <a:gd name="connsiteY23" fmla="*/ 1241722 h 1858154"/>
              <a:gd name="connsiteX24" fmla="*/ 3925616 w 9288370"/>
              <a:gd name="connsiteY24" fmla="*/ 1253751 h 1858154"/>
              <a:gd name="connsiteX25" fmla="*/ 3954387 w 9288370"/>
              <a:gd name="connsiteY25" fmla="*/ 1263789 h 1858154"/>
              <a:gd name="connsiteX26" fmla="*/ 3995849 w 9288370"/>
              <a:gd name="connsiteY26" fmla="*/ 1272939 h 1858154"/>
              <a:gd name="connsiteX27" fmla="*/ 4067546 w 9288370"/>
              <a:gd name="connsiteY27" fmla="*/ 1294697 h 1858154"/>
              <a:gd name="connsiteX28" fmla="*/ 4190310 w 9288370"/>
              <a:gd name="connsiteY28" fmla="*/ 1307786 h 1858154"/>
              <a:gd name="connsiteX29" fmla="*/ 4230008 w 9288370"/>
              <a:gd name="connsiteY29" fmla="*/ 1303546 h 1858154"/>
              <a:gd name="connsiteX30" fmla="*/ 4575478 w 9288370"/>
              <a:gd name="connsiteY30" fmla="*/ 1261726 h 1858154"/>
              <a:gd name="connsiteX31" fmla="*/ 4650026 w 9288370"/>
              <a:gd name="connsiteY31" fmla="*/ 1265798 h 1858154"/>
              <a:gd name="connsiteX32" fmla="*/ 4792008 w 9288370"/>
              <a:gd name="connsiteY32" fmla="*/ 1243899 h 1858154"/>
              <a:gd name="connsiteX33" fmla="*/ 4954126 w 9288370"/>
              <a:gd name="connsiteY33" fmla="*/ 1204617 h 1858154"/>
              <a:gd name="connsiteX34" fmla="*/ 5309678 w 9288370"/>
              <a:gd name="connsiteY34" fmla="*/ 1128278 h 1858154"/>
              <a:gd name="connsiteX35" fmla="*/ 5474724 w 9288370"/>
              <a:gd name="connsiteY35" fmla="*/ 1091167 h 1858154"/>
              <a:gd name="connsiteX36" fmla="*/ 5612132 w 9288370"/>
              <a:gd name="connsiteY36" fmla="*/ 1051509 h 1858154"/>
              <a:gd name="connsiteX37" fmla="*/ 5776618 w 9288370"/>
              <a:gd name="connsiteY37" fmla="*/ 1053037 h 1858154"/>
              <a:gd name="connsiteX38" fmla="*/ 5785786 w 9288370"/>
              <a:gd name="connsiteY38" fmla="*/ 1051213 h 1858154"/>
              <a:gd name="connsiteX39" fmla="*/ 5829381 w 9288370"/>
              <a:gd name="connsiteY39" fmla="*/ 1046878 h 1858154"/>
              <a:gd name="connsiteX40" fmla="*/ 5943596 w 9288370"/>
              <a:gd name="connsiteY40" fmla="*/ 1043237 h 1858154"/>
              <a:gd name="connsiteX41" fmla="*/ 5985730 w 9288370"/>
              <a:gd name="connsiteY41" fmla="*/ 1035396 h 1858154"/>
              <a:gd name="connsiteX42" fmla="*/ 6103109 w 9288370"/>
              <a:gd name="connsiteY42" fmla="*/ 1019019 h 1858154"/>
              <a:gd name="connsiteX43" fmla="*/ 6222406 w 9288370"/>
              <a:gd name="connsiteY43" fmla="*/ 985341 h 1858154"/>
              <a:gd name="connsiteX44" fmla="*/ 6598672 w 9288370"/>
              <a:gd name="connsiteY44" fmla="*/ 902062 h 1858154"/>
              <a:gd name="connsiteX45" fmla="*/ 6766149 w 9288370"/>
              <a:gd name="connsiteY45" fmla="*/ 846132 h 1858154"/>
              <a:gd name="connsiteX46" fmla="*/ 6886312 w 9288370"/>
              <a:gd name="connsiteY46" fmla="*/ 781877 h 1858154"/>
              <a:gd name="connsiteX47" fmla="*/ 7006457 w 9288370"/>
              <a:gd name="connsiteY47" fmla="*/ 699758 h 1858154"/>
              <a:gd name="connsiteX48" fmla="*/ 7231643 w 9288370"/>
              <a:gd name="connsiteY48" fmla="*/ 640778 h 1858154"/>
              <a:gd name="connsiteX49" fmla="*/ 7363123 w 9288370"/>
              <a:gd name="connsiteY49" fmla="*/ 593682 h 1858154"/>
              <a:gd name="connsiteX50" fmla="*/ 7588368 w 9288370"/>
              <a:gd name="connsiteY50" fmla="*/ 531129 h 1858154"/>
              <a:gd name="connsiteX51" fmla="*/ 7782741 w 9288370"/>
              <a:gd name="connsiteY51" fmla="*/ 455936 h 1858154"/>
              <a:gd name="connsiteX52" fmla="*/ 7952094 w 9288370"/>
              <a:gd name="connsiteY52" fmla="*/ 409302 h 1858154"/>
              <a:gd name="connsiteX53" fmla="*/ 8231938 w 9288370"/>
              <a:gd name="connsiteY53" fmla="*/ 259259 h 1858154"/>
              <a:gd name="connsiteX54" fmla="*/ 8428864 w 9288370"/>
              <a:gd name="connsiteY54" fmla="*/ 208471 h 1858154"/>
              <a:gd name="connsiteX55" fmla="*/ 8616510 w 9288370"/>
              <a:gd name="connsiteY55" fmla="*/ 161973 h 1858154"/>
              <a:gd name="connsiteX56" fmla="*/ 8826766 w 9288370"/>
              <a:gd name="connsiteY56" fmla="*/ 152111 h 1858154"/>
              <a:gd name="connsiteX57" fmla="*/ 8917647 w 9288370"/>
              <a:gd name="connsiteY57" fmla="*/ 112232 h 1858154"/>
              <a:gd name="connsiteX58" fmla="*/ 9182272 w 9288370"/>
              <a:gd name="connsiteY58" fmla="*/ 37171 h 1858154"/>
              <a:gd name="connsiteX59" fmla="*/ 9232990 w 9288370"/>
              <a:gd name="connsiteY59" fmla="*/ 24074 h 1858154"/>
              <a:gd name="connsiteX60" fmla="*/ 9288370 w 9288370"/>
              <a:gd name="connsiteY60" fmla="*/ 0 h 1858154"/>
              <a:gd name="connsiteX61" fmla="*/ 0 w 9288370"/>
              <a:gd name="connsiteY61" fmla="*/ 0 h 1858154"/>
              <a:gd name="connsiteX62" fmla="*/ 0 w 9288370"/>
              <a:gd name="connsiteY62" fmla="*/ 1858154 h 1858154"/>
              <a:gd name="connsiteX0" fmla="*/ 0 w 9288370"/>
              <a:gd name="connsiteY0" fmla="*/ 1858154 h 1858154"/>
              <a:gd name="connsiteX1" fmla="*/ 1049 w 9288370"/>
              <a:gd name="connsiteY1" fmla="*/ 1857909 h 1858154"/>
              <a:gd name="connsiteX2" fmla="*/ 370426 w 9288370"/>
              <a:gd name="connsiteY2" fmla="*/ 1702965 h 1858154"/>
              <a:gd name="connsiteX3" fmla="*/ 766051 w 9288370"/>
              <a:gd name="connsiteY3" fmla="*/ 1569826 h 1858154"/>
              <a:gd name="connsiteX4" fmla="*/ 971617 w 9288370"/>
              <a:gd name="connsiteY4" fmla="*/ 1522494 h 1858154"/>
              <a:gd name="connsiteX5" fmla="*/ 1186668 w 9288370"/>
              <a:gd name="connsiteY5" fmla="*/ 1521861 h 1858154"/>
              <a:gd name="connsiteX6" fmla="*/ 1339078 w 9288370"/>
              <a:gd name="connsiteY6" fmla="*/ 1494730 h 1858154"/>
              <a:gd name="connsiteX7" fmla="*/ 1492452 w 9288370"/>
              <a:gd name="connsiteY7" fmla="*/ 1519061 h 1858154"/>
              <a:gd name="connsiteX8" fmla="*/ 1604999 w 9288370"/>
              <a:gd name="connsiteY8" fmla="*/ 1513599 h 1858154"/>
              <a:gd name="connsiteX9" fmla="*/ 1717911 w 9288370"/>
              <a:gd name="connsiteY9" fmla="*/ 1497764 h 1858154"/>
              <a:gd name="connsiteX10" fmla="*/ 1794234 w 9288370"/>
              <a:gd name="connsiteY10" fmla="*/ 1464331 h 1858154"/>
              <a:gd name="connsiteX11" fmla="*/ 2101780 w 9288370"/>
              <a:gd name="connsiteY11" fmla="*/ 1409907 h 1858154"/>
              <a:gd name="connsiteX12" fmla="*/ 2244830 w 9288370"/>
              <a:gd name="connsiteY12" fmla="*/ 1388540 h 1858154"/>
              <a:gd name="connsiteX13" fmla="*/ 2428648 w 9288370"/>
              <a:gd name="connsiteY13" fmla="*/ 1372736 h 1858154"/>
              <a:gd name="connsiteX14" fmla="*/ 2645882 w 9288370"/>
              <a:gd name="connsiteY14" fmla="*/ 1341971 h 1858154"/>
              <a:gd name="connsiteX15" fmla="*/ 2707413 w 9288370"/>
              <a:gd name="connsiteY15" fmla="*/ 1347156 h 1858154"/>
              <a:gd name="connsiteX16" fmla="*/ 2843134 w 9288370"/>
              <a:gd name="connsiteY16" fmla="*/ 1323561 h 1858154"/>
              <a:gd name="connsiteX17" fmla="*/ 2923804 w 9288370"/>
              <a:gd name="connsiteY17" fmla="*/ 1314224 h 1858154"/>
              <a:gd name="connsiteX18" fmla="*/ 2953618 w 9288370"/>
              <a:gd name="connsiteY18" fmla="*/ 1318186 h 1858154"/>
              <a:gd name="connsiteX19" fmla="*/ 2995816 w 9288370"/>
              <a:gd name="connsiteY19" fmla="*/ 1318670 h 1858154"/>
              <a:gd name="connsiteX20" fmla="*/ 3352700 w 9288370"/>
              <a:gd name="connsiteY20" fmla="*/ 1264183 h 1858154"/>
              <a:gd name="connsiteX21" fmla="*/ 3444611 w 9288370"/>
              <a:gd name="connsiteY21" fmla="*/ 1236739 h 1858154"/>
              <a:gd name="connsiteX22" fmla="*/ 3650072 w 9288370"/>
              <a:gd name="connsiteY22" fmla="*/ 1217421 h 1858154"/>
              <a:gd name="connsiteX23" fmla="*/ 3707853 w 9288370"/>
              <a:gd name="connsiteY23" fmla="*/ 1241722 h 1858154"/>
              <a:gd name="connsiteX24" fmla="*/ 3925616 w 9288370"/>
              <a:gd name="connsiteY24" fmla="*/ 1253751 h 1858154"/>
              <a:gd name="connsiteX25" fmla="*/ 3954387 w 9288370"/>
              <a:gd name="connsiteY25" fmla="*/ 1263789 h 1858154"/>
              <a:gd name="connsiteX26" fmla="*/ 3995849 w 9288370"/>
              <a:gd name="connsiteY26" fmla="*/ 1272939 h 1858154"/>
              <a:gd name="connsiteX27" fmla="*/ 4067546 w 9288370"/>
              <a:gd name="connsiteY27" fmla="*/ 1294697 h 1858154"/>
              <a:gd name="connsiteX28" fmla="*/ 4190310 w 9288370"/>
              <a:gd name="connsiteY28" fmla="*/ 1307786 h 1858154"/>
              <a:gd name="connsiteX29" fmla="*/ 4230008 w 9288370"/>
              <a:gd name="connsiteY29" fmla="*/ 1303546 h 1858154"/>
              <a:gd name="connsiteX30" fmla="*/ 4575478 w 9288370"/>
              <a:gd name="connsiteY30" fmla="*/ 1261726 h 1858154"/>
              <a:gd name="connsiteX31" fmla="*/ 4650026 w 9288370"/>
              <a:gd name="connsiteY31" fmla="*/ 1265798 h 1858154"/>
              <a:gd name="connsiteX32" fmla="*/ 4792008 w 9288370"/>
              <a:gd name="connsiteY32" fmla="*/ 1243899 h 1858154"/>
              <a:gd name="connsiteX33" fmla="*/ 4954126 w 9288370"/>
              <a:gd name="connsiteY33" fmla="*/ 1204617 h 1858154"/>
              <a:gd name="connsiteX34" fmla="*/ 5309678 w 9288370"/>
              <a:gd name="connsiteY34" fmla="*/ 1128278 h 1858154"/>
              <a:gd name="connsiteX35" fmla="*/ 5474724 w 9288370"/>
              <a:gd name="connsiteY35" fmla="*/ 1091167 h 1858154"/>
              <a:gd name="connsiteX36" fmla="*/ 5612132 w 9288370"/>
              <a:gd name="connsiteY36" fmla="*/ 1051509 h 1858154"/>
              <a:gd name="connsiteX37" fmla="*/ 5776618 w 9288370"/>
              <a:gd name="connsiteY37" fmla="*/ 1053037 h 1858154"/>
              <a:gd name="connsiteX38" fmla="*/ 5785786 w 9288370"/>
              <a:gd name="connsiteY38" fmla="*/ 1051213 h 1858154"/>
              <a:gd name="connsiteX39" fmla="*/ 5829381 w 9288370"/>
              <a:gd name="connsiteY39" fmla="*/ 1046878 h 1858154"/>
              <a:gd name="connsiteX40" fmla="*/ 5943596 w 9288370"/>
              <a:gd name="connsiteY40" fmla="*/ 1043237 h 1858154"/>
              <a:gd name="connsiteX41" fmla="*/ 5985730 w 9288370"/>
              <a:gd name="connsiteY41" fmla="*/ 1035396 h 1858154"/>
              <a:gd name="connsiteX42" fmla="*/ 6103109 w 9288370"/>
              <a:gd name="connsiteY42" fmla="*/ 1019019 h 1858154"/>
              <a:gd name="connsiteX43" fmla="*/ 6222406 w 9288370"/>
              <a:gd name="connsiteY43" fmla="*/ 985341 h 1858154"/>
              <a:gd name="connsiteX44" fmla="*/ 6598672 w 9288370"/>
              <a:gd name="connsiteY44" fmla="*/ 902062 h 1858154"/>
              <a:gd name="connsiteX45" fmla="*/ 6766149 w 9288370"/>
              <a:gd name="connsiteY45" fmla="*/ 846132 h 1858154"/>
              <a:gd name="connsiteX46" fmla="*/ 6886312 w 9288370"/>
              <a:gd name="connsiteY46" fmla="*/ 781877 h 1858154"/>
              <a:gd name="connsiteX47" fmla="*/ 7006457 w 9288370"/>
              <a:gd name="connsiteY47" fmla="*/ 699758 h 1858154"/>
              <a:gd name="connsiteX48" fmla="*/ 7231643 w 9288370"/>
              <a:gd name="connsiteY48" fmla="*/ 640778 h 1858154"/>
              <a:gd name="connsiteX49" fmla="*/ 7363123 w 9288370"/>
              <a:gd name="connsiteY49" fmla="*/ 593682 h 1858154"/>
              <a:gd name="connsiteX50" fmla="*/ 7588368 w 9288370"/>
              <a:gd name="connsiteY50" fmla="*/ 531129 h 1858154"/>
              <a:gd name="connsiteX51" fmla="*/ 7782741 w 9288370"/>
              <a:gd name="connsiteY51" fmla="*/ 455936 h 1858154"/>
              <a:gd name="connsiteX52" fmla="*/ 7952094 w 9288370"/>
              <a:gd name="connsiteY52" fmla="*/ 409302 h 1858154"/>
              <a:gd name="connsiteX53" fmla="*/ 8231938 w 9288370"/>
              <a:gd name="connsiteY53" fmla="*/ 259259 h 1858154"/>
              <a:gd name="connsiteX54" fmla="*/ 8428864 w 9288370"/>
              <a:gd name="connsiteY54" fmla="*/ 208471 h 1858154"/>
              <a:gd name="connsiteX55" fmla="*/ 8616510 w 9288370"/>
              <a:gd name="connsiteY55" fmla="*/ 161973 h 1858154"/>
              <a:gd name="connsiteX56" fmla="*/ 8826766 w 9288370"/>
              <a:gd name="connsiteY56" fmla="*/ 152111 h 1858154"/>
              <a:gd name="connsiteX57" fmla="*/ 8917647 w 9288370"/>
              <a:gd name="connsiteY57" fmla="*/ 112232 h 1858154"/>
              <a:gd name="connsiteX58" fmla="*/ 9182272 w 9288370"/>
              <a:gd name="connsiteY58" fmla="*/ 37171 h 1858154"/>
              <a:gd name="connsiteX59" fmla="*/ 9232990 w 9288370"/>
              <a:gd name="connsiteY59" fmla="*/ 24074 h 1858154"/>
              <a:gd name="connsiteX60" fmla="*/ 9288370 w 9288370"/>
              <a:gd name="connsiteY60" fmla="*/ 0 h 1858154"/>
              <a:gd name="connsiteX61" fmla="*/ 0 w 9288370"/>
              <a:gd name="connsiteY61" fmla="*/ 0 h 1858154"/>
              <a:gd name="connsiteX62" fmla="*/ 0 w 9288370"/>
              <a:gd name="connsiteY62" fmla="*/ 1858154 h 1858154"/>
              <a:gd name="connsiteX0" fmla="*/ 0 w 9288370"/>
              <a:gd name="connsiteY0" fmla="*/ 1858154 h 1858154"/>
              <a:gd name="connsiteX1" fmla="*/ 1049 w 9288370"/>
              <a:gd name="connsiteY1" fmla="*/ 1857909 h 1858154"/>
              <a:gd name="connsiteX2" fmla="*/ 370426 w 9288370"/>
              <a:gd name="connsiteY2" fmla="*/ 1702965 h 1858154"/>
              <a:gd name="connsiteX3" fmla="*/ 766051 w 9288370"/>
              <a:gd name="connsiteY3" fmla="*/ 1569826 h 1858154"/>
              <a:gd name="connsiteX4" fmla="*/ 971617 w 9288370"/>
              <a:gd name="connsiteY4" fmla="*/ 1522494 h 1858154"/>
              <a:gd name="connsiteX5" fmla="*/ 1186668 w 9288370"/>
              <a:gd name="connsiteY5" fmla="*/ 1521861 h 1858154"/>
              <a:gd name="connsiteX6" fmla="*/ 1339078 w 9288370"/>
              <a:gd name="connsiteY6" fmla="*/ 1494730 h 1858154"/>
              <a:gd name="connsiteX7" fmla="*/ 1492452 w 9288370"/>
              <a:gd name="connsiteY7" fmla="*/ 1519061 h 1858154"/>
              <a:gd name="connsiteX8" fmla="*/ 1604999 w 9288370"/>
              <a:gd name="connsiteY8" fmla="*/ 1513599 h 1858154"/>
              <a:gd name="connsiteX9" fmla="*/ 1717911 w 9288370"/>
              <a:gd name="connsiteY9" fmla="*/ 1497764 h 1858154"/>
              <a:gd name="connsiteX10" fmla="*/ 1794234 w 9288370"/>
              <a:gd name="connsiteY10" fmla="*/ 1464331 h 1858154"/>
              <a:gd name="connsiteX11" fmla="*/ 2101780 w 9288370"/>
              <a:gd name="connsiteY11" fmla="*/ 1409907 h 1858154"/>
              <a:gd name="connsiteX12" fmla="*/ 2244830 w 9288370"/>
              <a:gd name="connsiteY12" fmla="*/ 1388540 h 1858154"/>
              <a:gd name="connsiteX13" fmla="*/ 2428648 w 9288370"/>
              <a:gd name="connsiteY13" fmla="*/ 1372736 h 1858154"/>
              <a:gd name="connsiteX14" fmla="*/ 2645882 w 9288370"/>
              <a:gd name="connsiteY14" fmla="*/ 1341971 h 1858154"/>
              <a:gd name="connsiteX15" fmla="*/ 2707413 w 9288370"/>
              <a:gd name="connsiteY15" fmla="*/ 1347156 h 1858154"/>
              <a:gd name="connsiteX16" fmla="*/ 2843134 w 9288370"/>
              <a:gd name="connsiteY16" fmla="*/ 1323561 h 1858154"/>
              <a:gd name="connsiteX17" fmla="*/ 2923804 w 9288370"/>
              <a:gd name="connsiteY17" fmla="*/ 1314224 h 1858154"/>
              <a:gd name="connsiteX18" fmla="*/ 2953618 w 9288370"/>
              <a:gd name="connsiteY18" fmla="*/ 1318186 h 1858154"/>
              <a:gd name="connsiteX19" fmla="*/ 2995816 w 9288370"/>
              <a:gd name="connsiteY19" fmla="*/ 1318670 h 1858154"/>
              <a:gd name="connsiteX20" fmla="*/ 3352700 w 9288370"/>
              <a:gd name="connsiteY20" fmla="*/ 1264183 h 1858154"/>
              <a:gd name="connsiteX21" fmla="*/ 3444611 w 9288370"/>
              <a:gd name="connsiteY21" fmla="*/ 1236739 h 1858154"/>
              <a:gd name="connsiteX22" fmla="*/ 3650072 w 9288370"/>
              <a:gd name="connsiteY22" fmla="*/ 1217421 h 1858154"/>
              <a:gd name="connsiteX23" fmla="*/ 3707853 w 9288370"/>
              <a:gd name="connsiteY23" fmla="*/ 1241722 h 1858154"/>
              <a:gd name="connsiteX24" fmla="*/ 3925616 w 9288370"/>
              <a:gd name="connsiteY24" fmla="*/ 1253751 h 1858154"/>
              <a:gd name="connsiteX25" fmla="*/ 3954387 w 9288370"/>
              <a:gd name="connsiteY25" fmla="*/ 1263789 h 1858154"/>
              <a:gd name="connsiteX26" fmla="*/ 3995849 w 9288370"/>
              <a:gd name="connsiteY26" fmla="*/ 1272939 h 1858154"/>
              <a:gd name="connsiteX27" fmla="*/ 4067546 w 9288370"/>
              <a:gd name="connsiteY27" fmla="*/ 1294697 h 1858154"/>
              <a:gd name="connsiteX28" fmla="*/ 4190310 w 9288370"/>
              <a:gd name="connsiteY28" fmla="*/ 1307786 h 1858154"/>
              <a:gd name="connsiteX29" fmla="*/ 4230008 w 9288370"/>
              <a:gd name="connsiteY29" fmla="*/ 1303546 h 1858154"/>
              <a:gd name="connsiteX30" fmla="*/ 4575478 w 9288370"/>
              <a:gd name="connsiteY30" fmla="*/ 1261726 h 1858154"/>
              <a:gd name="connsiteX31" fmla="*/ 4650026 w 9288370"/>
              <a:gd name="connsiteY31" fmla="*/ 1265798 h 1858154"/>
              <a:gd name="connsiteX32" fmla="*/ 4792008 w 9288370"/>
              <a:gd name="connsiteY32" fmla="*/ 1243899 h 1858154"/>
              <a:gd name="connsiteX33" fmla="*/ 4954126 w 9288370"/>
              <a:gd name="connsiteY33" fmla="*/ 1204617 h 1858154"/>
              <a:gd name="connsiteX34" fmla="*/ 5309678 w 9288370"/>
              <a:gd name="connsiteY34" fmla="*/ 1128278 h 1858154"/>
              <a:gd name="connsiteX35" fmla="*/ 5474724 w 9288370"/>
              <a:gd name="connsiteY35" fmla="*/ 1091167 h 1858154"/>
              <a:gd name="connsiteX36" fmla="*/ 5612132 w 9288370"/>
              <a:gd name="connsiteY36" fmla="*/ 1051509 h 1858154"/>
              <a:gd name="connsiteX37" fmla="*/ 5776618 w 9288370"/>
              <a:gd name="connsiteY37" fmla="*/ 1053037 h 1858154"/>
              <a:gd name="connsiteX38" fmla="*/ 5785786 w 9288370"/>
              <a:gd name="connsiteY38" fmla="*/ 1051213 h 1858154"/>
              <a:gd name="connsiteX39" fmla="*/ 5829381 w 9288370"/>
              <a:gd name="connsiteY39" fmla="*/ 1046878 h 1858154"/>
              <a:gd name="connsiteX40" fmla="*/ 5943596 w 9288370"/>
              <a:gd name="connsiteY40" fmla="*/ 1043237 h 1858154"/>
              <a:gd name="connsiteX41" fmla="*/ 5985730 w 9288370"/>
              <a:gd name="connsiteY41" fmla="*/ 1035396 h 1858154"/>
              <a:gd name="connsiteX42" fmla="*/ 6103109 w 9288370"/>
              <a:gd name="connsiteY42" fmla="*/ 1019019 h 1858154"/>
              <a:gd name="connsiteX43" fmla="*/ 6222406 w 9288370"/>
              <a:gd name="connsiteY43" fmla="*/ 985341 h 1858154"/>
              <a:gd name="connsiteX44" fmla="*/ 6598672 w 9288370"/>
              <a:gd name="connsiteY44" fmla="*/ 902062 h 1858154"/>
              <a:gd name="connsiteX45" fmla="*/ 6766149 w 9288370"/>
              <a:gd name="connsiteY45" fmla="*/ 846132 h 1858154"/>
              <a:gd name="connsiteX46" fmla="*/ 6886312 w 9288370"/>
              <a:gd name="connsiteY46" fmla="*/ 781877 h 1858154"/>
              <a:gd name="connsiteX47" fmla="*/ 7006457 w 9288370"/>
              <a:gd name="connsiteY47" fmla="*/ 699758 h 1858154"/>
              <a:gd name="connsiteX48" fmla="*/ 7231643 w 9288370"/>
              <a:gd name="connsiteY48" fmla="*/ 640778 h 1858154"/>
              <a:gd name="connsiteX49" fmla="*/ 7363123 w 9288370"/>
              <a:gd name="connsiteY49" fmla="*/ 593682 h 1858154"/>
              <a:gd name="connsiteX50" fmla="*/ 7588368 w 9288370"/>
              <a:gd name="connsiteY50" fmla="*/ 531129 h 1858154"/>
              <a:gd name="connsiteX51" fmla="*/ 7782741 w 9288370"/>
              <a:gd name="connsiteY51" fmla="*/ 455936 h 1858154"/>
              <a:gd name="connsiteX52" fmla="*/ 7952094 w 9288370"/>
              <a:gd name="connsiteY52" fmla="*/ 409302 h 1858154"/>
              <a:gd name="connsiteX53" fmla="*/ 8231938 w 9288370"/>
              <a:gd name="connsiteY53" fmla="*/ 259259 h 1858154"/>
              <a:gd name="connsiteX54" fmla="*/ 8428864 w 9288370"/>
              <a:gd name="connsiteY54" fmla="*/ 208471 h 1858154"/>
              <a:gd name="connsiteX55" fmla="*/ 8616510 w 9288370"/>
              <a:gd name="connsiteY55" fmla="*/ 161973 h 1858154"/>
              <a:gd name="connsiteX56" fmla="*/ 8826766 w 9288370"/>
              <a:gd name="connsiteY56" fmla="*/ 152111 h 1858154"/>
              <a:gd name="connsiteX57" fmla="*/ 8917647 w 9288370"/>
              <a:gd name="connsiteY57" fmla="*/ 112232 h 1858154"/>
              <a:gd name="connsiteX58" fmla="*/ 9182272 w 9288370"/>
              <a:gd name="connsiteY58" fmla="*/ 37171 h 1858154"/>
              <a:gd name="connsiteX59" fmla="*/ 9232990 w 9288370"/>
              <a:gd name="connsiteY59" fmla="*/ 24074 h 1858154"/>
              <a:gd name="connsiteX60" fmla="*/ 9288370 w 9288370"/>
              <a:gd name="connsiteY60" fmla="*/ 0 h 1858154"/>
              <a:gd name="connsiteX61" fmla="*/ 0 w 9288370"/>
              <a:gd name="connsiteY61" fmla="*/ 0 h 1858154"/>
              <a:gd name="connsiteX62" fmla="*/ 0 w 9288370"/>
              <a:gd name="connsiteY62" fmla="*/ 1858154 h 1858154"/>
              <a:gd name="connsiteX0" fmla="*/ 0 w 9288370"/>
              <a:gd name="connsiteY0" fmla="*/ 1858154 h 1858154"/>
              <a:gd name="connsiteX1" fmla="*/ 1049 w 9288370"/>
              <a:gd name="connsiteY1" fmla="*/ 1857909 h 1858154"/>
              <a:gd name="connsiteX2" fmla="*/ 370426 w 9288370"/>
              <a:gd name="connsiteY2" fmla="*/ 1702965 h 1858154"/>
              <a:gd name="connsiteX3" fmla="*/ 766051 w 9288370"/>
              <a:gd name="connsiteY3" fmla="*/ 1569826 h 1858154"/>
              <a:gd name="connsiteX4" fmla="*/ 971617 w 9288370"/>
              <a:gd name="connsiteY4" fmla="*/ 1522494 h 1858154"/>
              <a:gd name="connsiteX5" fmla="*/ 1186668 w 9288370"/>
              <a:gd name="connsiteY5" fmla="*/ 1521861 h 1858154"/>
              <a:gd name="connsiteX6" fmla="*/ 1339078 w 9288370"/>
              <a:gd name="connsiteY6" fmla="*/ 1494730 h 1858154"/>
              <a:gd name="connsiteX7" fmla="*/ 1492452 w 9288370"/>
              <a:gd name="connsiteY7" fmla="*/ 1519061 h 1858154"/>
              <a:gd name="connsiteX8" fmla="*/ 1604999 w 9288370"/>
              <a:gd name="connsiteY8" fmla="*/ 1513599 h 1858154"/>
              <a:gd name="connsiteX9" fmla="*/ 1717911 w 9288370"/>
              <a:gd name="connsiteY9" fmla="*/ 1497764 h 1858154"/>
              <a:gd name="connsiteX10" fmla="*/ 1794234 w 9288370"/>
              <a:gd name="connsiteY10" fmla="*/ 1464331 h 1858154"/>
              <a:gd name="connsiteX11" fmla="*/ 2101780 w 9288370"/>
              <a:gd name="connsiteY11" fmla="*/ 1409907 h 1858154"/>
              <a:gd name="connsiteX12" fmla="*/ 2244830 w 9288370"/>
              <a:gd name="connsiteY12" fmla="*/ 1388540 h 1858154"/>
              <a:gd name="connsiteX13" fmla="*/ 2428648 w 9288370"/>
              <a:gd name="connsiteY13" fmla="*/ 1372736 h 1858154"/>
              <a:gd name="connsiteX14" fmla="*/ 2645882 w 9288370"/>
              <a:gd name="connsiteY14" fmla="*/ 1341971 h 1858154"/>
              <a:gd name="connsiteX15" fmla="*/ 2707413 w 9288370"/>
              <a:gd name="connsiteY15" fmla="*/ 1347156 h 1858154"/>
              <a:gd name="connsiteX16" fmla="*/ 2843134 w 9288370"/>
              <a:gd name="connsiteY16" fmla="*/ 1323561 h 1858154"/>
              <a:gd name="connsiteX17" fmla="*/ 2923804 w 9288370"/>
              <a:gd name="connsiteY17" fmla="*/ 1314224 h 1858154"/>
              <a:gd name="connsiteX18" fmla="*/ 2953618 w 9288370"/>
              <a:gd name="connsiteY18" fmla="*/ 1318186 h 1858154"/>
              <a:gd name="connsiteX19" fmla="*/ 2995816 w 9288370"/>
              <a:gd name="connsiteY19" fmla="*/ 1318670 h 1858154"/>
              <a:gd name="connsiteX20" fmla="*/ 3352700 w 9288370"/>
              <a:gd name="connsiteY20" fmla="*/ 1264183 h 1858154"/>
              <a:gd name="connsiteX21" fmla="*/ 3444611 w 9288370"/>
              <a:gd name="connsiteY21" fmla="*/ 1236739 h 1858154"/>
              <a:gd name="connsiteX22" fmla="*/ 3650072 w 9288370"/>
              <a:gd name="connsiteY22" fmla="*/ 1217421 h 1858154"/>
              <a:gd name="connsiteX23" fmla="*/ 3707853 w 9288370"/>
              <a:gd name="connsiteY23" fmla="*/ 1241722 h 1858154"/>
              <a:gd name="connsiteX24" fmla="*/ 3925616 w 9288370"/>
              <a:gd name="connsiteY24" fmla="*/ 1253751 h 1858154"/>
              <a:gd name="connsiteX25" fmla="*/ 3954387 w 9288370"/>
              <a:gd name="connsiteY25" fmla="*/ 1263789 h 1858154"/>
              <a:gd name="connsiteX26" fmla="*/ 3995849 w 9288370"/>
              <a:gd name="connsiteY26" fmla="*/ 1272939 h 1858154"/>
              <a:gd name="connsiteX27" fmla="*/ 4067546 w 9288370"/>
              <a:gd name="connsiteY27" fmla="*/ 1294697 h 1858154"/>
              <a:gd name="connsiteX28" fmla="*/ 4190310 w 9288370"/>
              <a:gd name="connsiteY28" fmla="*/ 1307786 h 1858154"/>
              <a:gd name="connsiteX29" fmla="*/ 4230008 w 9288370"/>
              <a:gd name="connsiteY29" fmla="*/ 1303546 h 1858154"/>
              <a:gd name="connsiteX30" fmla="*/ 4575478 w 9288370"/>
              <a:gd name="connsiteY30" fmla="*/ 1261726 h 1858154"/>
              <a:gd name="connsiteX31" fmla="*/ 4650026 w 9288370"/>
              <a:gd name="connsiteY31" fmla="*/ 1265798 h 1858154"/>
              <a:gd name="connsiteX32" fmla="*/ 4792008 w 9288370"/>
              <a:gd name="connsiteY32" fmla="*/ 1243899 h 1858154"/>
              <a:gd name="connsiteX33" fmla="*/ 4954126 w 9288370"/>
              <a:gd name="connsiteY33" fmla="*/ 1204617 h 1858154"/>
              <a:gd name="connsiteX34" fmla="*/ 5309678 w 9288370"/>
              <a:gd name="connsiteY34" fmla="*/ 1128278 h 1858154"/>
              <a:gd name="connsiteX35" fmla="*/ 5474724 w 9288370"/>
              <a:gd name="connsiteY35" fmla="*/ 1091167 h 1858154"/>
              <a:gd name="connsiteX36" fmla="*/ 5612132 w 9288370"/>
              <a:gd name="connsiteY36" fmla="*/ 1051509 h 1858154"/>
              <a:gd name="connsiteX37" fmla="*/ 5776618 w 9288370"/>
              <a:gd name="connsiteY37" fmla="*/ 1053037 h 1858154"/>
              <a:gd name="connsiteX38" fmla="*/ 5785786 w 9288370"/>
              <a:gd name="connsiteY38" fmla="*/ 1051213 h 1858154"/>
              <a:gd name="connsiteX39" fmla="*/ 5829381 w 9288370"/>
              <a:gd name="connsiteY39" fmla="*/ 1046878 h 1858154"/>
              <a:gd name="connsiteX40" fmla="*/ 5943596 w 9288370"/>
              <a:gd name="connsiteY40" fmla="*/ 1043237 h 1858154"/>
              <a:gd name="connsiteX41" fmla="*/ 5985730 w 9288370"/>
              <a:gd name="connsiteY41" fmla="*/ 1035396 h 1858154"/>
              <a:gd name="connsiteX42" fmla="*/ 6103109 w 9288370"/>
              <a:gd name="connsiteY42" fmla="*/ 1019019 h 1858154"/>
              <a:gd name="connsiteX43" fmla="*/ 6222406 w 9288370"/>
              <a:gd name="connsiteY43" fmla="*/ 985341 h 1858154"/>
              <a:gd name="connsiteX44" fmla="*/ 6598672 w 9288370"/>
              <a:gd name="connsiteY44" fmla="*/ 902062 h 1858154"/>
              <a:gd name="connsiteX45" fmla="*/ 6766149 w 9288370"/>
              <a:gd name="connsiteY45" fmla="*/ 846132 h 1858154"/>
              <a:gd name="connsiteX46" fmla="*/ 6886312 w 9288370"/>
              <a:gd name="connsiteY46" fmla="*/ 781877 h 1858154"/>
              <a:gd name="connsiteX47" fmla="*/ 7006457 w 9288370"/>
              <a:gd name="connsiteY47" fmla="*/ 699758 h 1858154"/>
              <a:gd name="connsiteX48" fmla="*/ 7231643 w 9288370"/>
              <a:gd name="connsiteY48" fmla="*/ 640778 h 1858154"/>
              <a:gd name="connsiteX49" fmla="*/ 7363123 w 9288370"/>
              <a:gd name="connsiteY49" fmla="*/ 593682 h 1858154"/>
              <a:gd name="connsiteX50" fmla="*/ 7588368 w 9288370"/>
              <a:gd name="connsiteY50" fmla="*/ 531129 h 1858154"/>
              <a:gd name="connsiteX51" fmla="*/ 7782741 w 9288370"/>
              <a:gd name="connsiteY51" fmla="*/ 455936 h 1858154"/>
              <a:gd name="connsiteX52" fmla="*/ 7952094 w 9288370"/>
              <a:gd name="connsiteY52" fmla="*/ 409302 h 1858154"/>
              <a:gd name="connsiteX53" fmla="*/ 8231938 w 9288370"/>
              <a:gd name="connsiteY53" fmla="*/ 259259 h 1858154"/>
              <a:gd name="connsiteX54" fmla="*/ 8428864 w 9288370"/>
              <a:gd name="connsiteY54" fmla="*/ 208471 h 1858154"/>
              <a:gd name="connsiteX55" fmla="*/ 8616510 w 9288370"/>
              <a:gd name="connsiteY55" fmla="*/ 161973 h 1858154"/>
              <a:gd name="connsiteX56" fmla="*/ 8826766 w 9288370"/>
              <a:gd name="connsiteY56" fmla="*/ 152111 h 1858154"/>
              <a:gd name="connsiteX57" fmla="*/ 8917647 w 9288370"/>
              <a:gd name="connsiteY57" fmla="*/ 112232 h 1858154"/>
              <a:gd name="connsiteX58" fmla="*/ 9182272 w 9288370"/>
              <a:gd name="connsiteY58" fmla="*/ 37171 h 1858154"/>
              <a:gd name="connsiteX59" fmla="*/ 9232990 w 9288370"/>
              <a:gd name="connsiteY59" fmla="*/ 24074 h 1858154"/>
              <a:gd name="connsiteX60" fmla="*/ 9288370 w 9288370"/>
              <a:gd name="connsiteY60" fmla="*/ 0 h 1858154"/>
              <a:gd name="connsiteX61" fmla="*/ 0 w 9288370"/>
              <a:gd name="connsiteY61" fmla="*/ 0 h 1858154"/>
              <a:gd name="connsiteX62" fmla="*/ 0 w 9288370"/>
              <a:gd name="connsiteY62" fmla="*/ 1858154 h 1858154"/>
              <a:gd name="connsiteX0" fmla="*/ 0 w 9288370"/>
              <a:gd name="connsiteY0" fmla="*/ 1858154 h 1858154"/>
              <a:gd name="connsiteX1" fmla="*/ 1049 w 9288370"/>
              <a:gd name="connsiteY1" fmla="*/ 1857909 h 1858154"/>
              <a:gd name="connsiteX2" fmla="*/ 370426 w 9288370"/>
              <a:gd name="connsiteY2" fmla="*/ 1702965 h 1858154"/>
              <a:gd name="connsiteX3" fmla="*/ 766051 w 9288370"/>
              <a:gd name="connsiteY3" fmla="*/ 1569826 h 1858154"/>
              <a:gd name="connsiteX4" fmla="*/ 971617 w 9288370"/>
              <a:gd name="connsiteY4" fmla="*/ 1522494 h 1858154"/>
              <a:gd name="connsiteX5" fmla="*/ 1186668 w 9288370"/>
              <a:gd name="connsiteY5" fmla="*/ 1521861 h 1858154"/>
              <a:gd name="connsiteX6" fmla="*/ 1339078 w 9288370"/>
              <a:gd name="connsiteY6" fmla="*/ 1494730 h 1858154"/>
              <a:gd name="connsiteX7" fmla="*/ 1492452 w 9288370"/>
              <a:gd name="connsiteY7" fmla="*/ 1519061 h 1858154"/>
              <a:gd name="connsiteX8" fmla="*/ 1604999 w 9288370"/>
              <a:gd name="connsiteY8" fmla="*/ 1513599 h 1858154"/>
              <a:gd name="connsiteX9" fmla="*/ 1717911 w 9288370"/>
              <a:gd name="connsiteY9" fmla="*/ 1497764 h 1858154"/>
              <a:gd name="connsiteX10" fmla="*/ 1794234 w 9288370"/>
              <a:gd name="connsiteY10" fmla="*/ 1464331 h 1858154"/>
              <a:gd name="connsiteX11" fmla="*/ 2101780 w 9288370"/>
              <a:gd name="connsiteY11" fmla="*/ 1409907 h 1858154"/>
              <a:gd name="connsiteX12" fmla="*/ 2244830 w 9288370"/>
              <a:gd name="connsiteY12" fmla="*/ 1388540 h 1858154"/>
              <a:gd name="connsiteX13" fmla="*/ 2428648 w 9288370"/>
              <a:gd name="connsiteY13" fmla="*/ 1372736 h 1858154"/>
              <a:gd name="connsiteX14" fmla="*/ 2645882 w 9288370"/>
              <a:gd name="connsiteY14" fmla="*/ 1341971 h 1858154"/>
              <a:gd name="connsiteX15" fmla="*/ 2707413 w 9288370"/>
              <a:gd name="connsiteY15" fmla="*/ 1347156 h 1858154"/>
              <a:gd name="connsiteX16" fmla="*/ 2843134 w 9288370"/>
              <a:gd name="connsiteY16" fmla="*/ 1323561 h 1858154"/>
              <a:gd name="connsiteX17" fmla="*/ 2923804 w 9288370"/>
              <a:gd name="connsiteY17" fmla="*/ 1314224 h 1858154"/>
              <a:gd name="connsiteX18" fmla="*/ 2953618 w 9288370"/>
              <a:gd name="connsiteY18" fmla="*/ 1318186 h 1858154"/>
              <a:gd name="connsiteX19" fmla="*/ 2995816 w 9288370"/>
              <a:gd name="connsiteY19" fmla="*/ 1318670 h 1858154"/>
              <a:gd name="connsiteX20" fmla="*/ 3352700 w 9288370"/>
              <a:gd name="connsiteY20" fmla="*/ 1264183 h 1858154"/>
              <a:gd name="connsiteX21" fmla="*/ 3444611 w 9288370"/>
              <a:gd name="connsiteY21" fmla="*/ 1236739 h 1858154"/>
              <a:gd name="connsiteX22" fmla="*/ 3650072 w 9288370"/>
              <a:gd name="connsiteY22" fmla="*/ 1217421 h 1858154"/>
              <a:gd name="connsiteX23" fmla="*/ 3707853 w 9288370"/>
              <a:gd name="connsiteY23" fmla="*/ 1241722 h 1858154"/>
              <a:gd name="connsiteX24" fmla="*/ 3925616 w 9288370"/>
              <a:gd name="connsiteY24" fmla="*/ 1253751 h 1858154"/>
              <a:gd name="connsiteX25" fmla="*/ 3954387 w 9288370"/>
              <a:gd name="connsiteY25" fmla="*/ 1263789 h 1858154"/>
              <a:gd name="connsiteX26" fmla="*/ 3995849 w 9288370"/>
              <a:gd name="connsiteY26" fmla="*/ 1272939 h 1858154"/>
              <a:gd name="connsiteX27" fmla="*/ 4067546 w 9288370"/>
              <a:gd name="connsiteY27" fmla="*/ 1294697 h 1858154"/>
              <a:gd name="connsiteX28" fmla="*/ 4190310 w 9288370"/>
              <a:gd name="connsiteY28" fmla="*/ 1307786 h 1858154"/>
              <a:gd name="connsiteX29" fmla="*/ 4230008 w 9288370"/>
              <a:gd name="connsiteY29" fmla="*/ 1303546 h 1858154"/>
              <a:gd name="connsiteX30" fmla="*/ 4575478 w 9288370"/>
              <a:gd name="connsiteY30" fmla="*/ 1261726 h 1858154"/>
              <a:gd name="connsiteX31" fmla="*/ 4650026 w 9288370"/>
              <a:gd name="connsiteY31" fmla="*/ 1265798 h 1858154"/>
              <a:gd name="connsiteX32" fmla="*/ 4792008 w 9288370"/>
              <a:gd name="connsiteY32" fmla="*/ 1243899 h 1858154"/>
              <a:gd name="connsiteX33" fmla="*/ 4954126 w 9288370"/>
              <a:gd name="connsiteY33" fmla="*/ 1204617 h 1858154"/>
              <a:gd name="connsiteX34" fmla="*/ 5309678 w 9288370"/>
              <a:gd name="connsiteY34" fmla="*/ 1128278 h 1858154"/>
              <a:gd name="connsiteX35" fmla="*/ 5474724 w 9288370"/>
              <a:gd name="connsiteY35" fmla="*/ 1091167 h 1858154"/>
              <a:gd name="connsiteX36" fmla="*/ 5612132 w 9288370"/>
              <a:gd name="connsiteY36" fmla="*/ 1051509 h 1858154"/>
              <a:gd name="connsiteX37" fmla="*/ 5776618 w 9288370"/>
              <a:gd name="connsiteY37" fmla="*/ 1053037 h 1858154"/>
              <a:gd name="connsiteX38" fmla="*/ 5785786 w 9288370"/>
              <a:gd name="connsiteY38" fmla="*/ 1051213 h 1858154"/>
              <a:gd name="connsiteX39" fmla="*/ 5829381 w 9288370"/>
              <a:gd name="connsiteY39" fmla="*/ 1046878 h 1858154"/>
              <a:gd name="connsiteX40" fmla="*/ 5943596 w 9288370"/>
              <a:gd name="connsiteY40" fmla="*/ 1043237 h 1858154"/>
              <a:gd name="connsiteX41" fmla="*/ 5985730 w 9288370"/>
              <a:gd name="connsiteY41" fmla="*/ 1035396 h 1858154"/>
              <a:gd name="connsiteX42" fmla="*/ 6103109 w 9288370"/>
              <a:gd name="connsiteY42" fmla="*/ 1019019 h 1858154"/>
              <a:gd name="connsiteX43" fmla="*/ 6222406 w 9288370"/>
              <a:gd name="connsiteY43" fmla="*/ 985341 h 1858154"/>
              <a:gd name="connsiteX44" fmla="*/ 6598672 w 9288370"/>
              <a:gd name="connsiteY44" fmla="*/ 902062 h 1858154"/>
              <a:gd name="connsiteX45" fmla="*/ 6766149 w 9288370"/>
              <a:gd name="connsiteY45" fmla="*/ 846132 h 1858154"/>
              <a:gd name="connsiteX46" fmla="*/ 6886312 w 9288370"/>
              <a:gd name="connsiteY46" fmla="*/ 781877 h 1858154"/>
              <a:gd name="connsiteX47" fmla="*/ 7006457 w 9288370"/>
              <a:gd name="connsiteY47" fmla="*/ 699758 h 1858154"/>
              <a:gd name="connsiteX48" fmla="*/ 7231643 w 9288370"/>
              <a:gd name="connsiteY48" fmla="*/ 640778 h 1858154"/>
              <a:gd name="connsiteX49" fmla="*/ 7363123 w 9288370"/>
              <a:gd name="connsiteY49" fmla="*/ 593682 h 1858154"/>
              <a:gd name="connsiteX50" fmla="*/ 7588368 w 9288370"/>
              <a:gd name="connsiteY50" fmla="*/ 531129 h 1858154"/>
              <a:gd name="connsiteX51" fmla="*/ 7782741 w 9288370"/>
              <a:gd name="connsiteY51" fmla="*/ 455936 h 1858154"/>
              <a:gd name="connsiteX52" fmla="*/ 7952094 w 9288370"/>
              <a:gd name="connsiteY52" fmla="*/ 409302 h 1858154"/>
              <a:gd name="connsiteX53" fmla="*/ 8231938 w 9288370"/>
              <a:gd name="connsiteY53" fmla="*/ 259259 h 1858154"/>
              <a:gd name="connsiteX54" fmla="*/ 8428864 w 9288370"/>
              <a:gd name="connsiteY54" fmla="*/ 208471 h 1858154"/>
              <a:gd name="connsiteX55" fmla="*/ 8616510 w 9288370"/>
              <a:gd name="connsiteY55" fmla="*/ 161973 h 1858154"/>
              <a:gd name="connsiteX56" fmla="*/ 8826766 w 9288370"/>
              <a:gd name="connsiteY56" fmla="*/ 152111 h 1858154"/>
              <a:gd name="connsiteX57" fmla="*/ 8917647 w 9288370"/>
              <a:gd name="connsiteY57" fmla="*/ 112232 h 1858154"/>
              <a:gd name="connsiteX58" fmla="*/ 9182272 w 9288370"/>
              <a:gd name="connsiteY58" fmla="*/ 37171 h 1858154"/>
              <a:gd name="connsiteX59" fmla="*/ 9232990 w 9288370"/>
              <a:gd name="connsiteY59" fmla="*/ 24074 h 1858154"/>
              <a:gd name="connsiteX60" fmla="*/ 9288370 w 9288370"/>
              <a:gd name="connsiteY60" fmla="*/ 0 h 1858154"/>
              <a:gd name="connsiteX61" fmla="*/ 0 w 9288370"/>
              <a:gd name="connsiteY61" fmla="*/ 0 h 1858154"/>
              <a:gd name="connsiteX62" fmla="*/ 0 w 9288370"/>
              <a:gd name="connsiteY62" fmla="*/ 1858154 h 1858154"/>
              <a:gd name="connsiteX0" fmla="*/ 0 w 9288370"/>
              <a:gd name="connsiteY0" fmla="*/ 1586048 h 1857909"/>
              <a:gd name="connsiteX1" fmla="*/ 1049 w 9288370"/>
              <a:gd name="connsiteY1" fmla="*/ 1857909 h 1857909"/>
              <a:gd name="connsiteX2" fmla="*/ 370426 w 9288370"/>
              <a:gd name="connsiteY2" fmla="*/ 1702965 h 1857909"/>
              <a:gd name="connsiteX3" fmla="*/ 766051 w 9288370"/>
              <a:gd name="connsiteY3" fmla="*/ 1569826 h 1857909"/>
              <a:gd name="connsiteX4" fmla="*/ 971617 w 9288370"/>
              <a:gd name="connsiteY4" fmla="*/ 1522494 h 1857909"/>
              <a:gd name="connsiteX5" fmla="*/ 1186668 w 9288370"/>
              <a:gd name="connsiteY5" fmla="*/ 1521861 h 1857909"/>
              <a:gd name="connsiteX6" fmla="*/ 1339078 w 9288370"/>
              <a:gd name="connsiteY6" fmla="*/ 1494730 h 1857909"/>
              <a:gd name="connsiteX7" fmla="*/ 1492452 w 9288370"/>
              <a:gd name="connsiteY7" fmla="*/ 1519061 h 1857909"/>
              <a:gd name="connsiteX8" fmla="*/ 1604999 w 9288370"/>
              <a:gd name="connsiteY8" fmla="*/ 1513599 h 1857909"/>
              <a:gd name="connsiteX9" fmla="*/ 1717911 w 9288370"/>
              <a:gd name="connsiteY9" fmla="*/ 1497764 h 1857909"/>
              <a:gd name="connsiteX10" fmla="*/ 1794234 w 9288370"/>
              <a:gd name="connsiteY10" fmla="*/ 1464331 h 1857909"/>
              <a:gd name="connsiteX11" fmla="*/ 2101780 w 9288370"/>
              <a:gd name="connsiteY11" fmla="*/ 1409907 h 1857909"/>
              <a:gd name="connsiteX12" fmla="*/ 2244830 w 9288370"/>
              <a:gd name="connsiteY12" fmla="*/ 1388540 h 1857909"/>
              <a:gd name="connsiteX13" fmla="*/ 2428648 w 9288370"/>
              <a:gd name="connsiteY13" fmla="*/ 1372736 h 1857909"/>
              <a:gd name="connsiteX14" fmla="*/ 2645882 w 9288370"/>
              <a:gd name="connsiteY14" fmla="*/ 1341971 h 1857909"/>
              <a:gd name="connsiteX15" fmla="*/ 2707413 w 9288370"/>
              <a:gd name="connsiteY15" fmla="*/ 1347156 h 1857909"/>
              <a:gd name="connsiteX16" fmla="*/ 2843134 w 9288370"/>
              <a:gd name="connsiteY16" fmla="*/ 1323561 h 1857909"/>
              <a:gd name="connsiteX17" fmla="*/ 2923804 w 9288370"/>
              <a:gd name="connsiteY17" fmla="*/ 1314224 h 1857909"/>
              <a:gd name="connsiteX18" fmla="*/ 2953618 w 9288370"/>
              <a:gd name="connsiteY18" fmla="*/ 1318186 h 1857909"/>
              <a:gd name="connsiteX19" fmla="*/ 2995816 w 9288370"/>
              <a:gd name="connsiteY19" fmla="*/ 1318670 h 1857909"/>
              <a:gd name="connsiteX20" fmla="*/ 3352700 w 9288370"/>
              <a:gd name="connsiteY20" fmla="*/ 1264183 h 1857909"/>
              <a:gd name="connsiteX21" fmla="*/ 3444611 w 9288370"/>
              <a:gd name="connsiteY21" fmla="*/ 1236739 h 1857909"/>
              <a:gd name="connsiteX22" fmla="*/ 3650072 w 9288370"/>
              <a:gd name="connsiteY22" fmla="*/ 1217421 h 1857909"/>
              <a:gd name="connsiteX23" fmla="*/ 3707853 w 9288370"/>
              <a:gd name="connsiteY23" fmla="*/ 1241722 h 1857909"/>
              <a:gd name="connsiteX24" fmla="*/ 3925616 w 9288370"/>
              <a:gd name="connsiteY24" fmla="*/ 1253751 h 1857909"/>
              <a:gd name="connsiteX25" fmla="*/ 3954387 w 9288370"/>
              <a:gd name="connsiteY25" fmla="*/ 1263789 h 1857909"/>
              <a:gd name="connsiteX26" fmla="*/ 3995849 w 9288370"/>
              <a:gd name="connsiteY26" fmla="*/ 1272939 h 1857909"/>
              <a:gd name="connsiteX27" fmla="*/ 4067546 w 9288370"/>
              <a:gd name="connsiteY27" fmla="*/ 1294697 h 1857909"/>
              <a:gd name="connsiteX28" fmla="*/ 4190310 w 9288370"/>
              <a:gd name="connsiteY28" fmla="*/ 1307786 h 1857909"/>
              <a:gd name="connsiteX29" fmla="*/ 4230008 w 9288370"/>
              <a:gd name="connsiteY29" fmla="*/ 1303546 h 1857909"/>
              <a:gd name="connsiteX30" fmla="*/ 4575478 w 9288370"/>
              <a:gd name="connsiteY30" fmla="*/ 1261726 h 1857909"/>
              <a:gd name="connsiteX31" fmla="*/ 4650026 w 9288370"/>
              <a:gd name="connsiteY31" fmla="*/ 1265798 h 1857909"/>
              <a:gd name="connsiteX32" fmla="*/ 4792008 w 9288370"/>
              <a:gd name="connsiteY32" fmla="*/ 1243899 h 1857909"/>
              <a:gd name="connsiteX33" fmla="*/ 4954126 w 9288370"/>
              <a:gd name="connsiteY33" fmla="*/ 1204617 h 1857909"/>
              <a:gd name="connsiteX34" fmla="*/ 5309678 w 9288370"/>
              <a:gd name="connsiteY34" fmla="*/ 1128278 h 1857909"/>
              <a:gd name="connsiteX35" fmla="*/ 5474724 w 9288370"/>
              <a:gd name="connsiteY35" fmla="*/ 1091167 h 1857909"/>
              <a:gd name="connsiteX36" fmla="*/ 5612132 w 9288370"/>
              <a:gd name="connsiteY36" fmla="*/ 1051509 h 1857909"/>
              <a:gd name="connsiteX37" fmla="*/ 5776618 w 9288370"/>
              <a:gd name="connsiteY37" fmla="*/ 1053037 h 1857909"/>
              <a:gd name="connsiteX38" fmla="*/ 5785786 w 9288370"/>
              <a:gd name="connsiteY38" fmla="*/ 1051213 h 1857909"/>
              <a:gd name="connsiteX39" fmla="*/ 5829381 w 9288370"/>
              <a:gd name="connsiteY39" fmla="*/ 1046878 h 1857909"/>
              <a:gd name="connsiteX40" fmla="*/ 5943596 w 9288370"/>
              <a:gd name="connsiteY40" fmla="*/ 1043237 h 1857909"/>
              <a:gd name="connsiteX41" fmla="*/ 5985730 w 9288370"/>
              <a:gd name="connsiteY41" fmla="*/ 1035396 h 1857909"/>
              <a:gd name="connsiteX42" fmla="*/ 6103109 w 9288370"/>
              <a:gd name="connsiteY42" fmla="*/ 1019019 h 1857909"/>
              <a:gd name="connsiteX43" fmla="*/ 6222406 w 9288370"/>
              <a:gd name="connsiteY43" fmla="*/ 985341 h 1857909"/>
              <a:gd name="connsiteX44" fmla="*/ 6598672 w 9288370"/>
              <a:gd name="connsiteY44" fmla="*/ 902062 h 1857909"/>
              <a:gd name="connsiteX45" fmla="*/ 6766149 w 9288370"/>
              <a:gd name="connsiteY45" fmla="*/ 846132 h 1857909"/>
              <a:gd name="connsiteX46" fmla="*/ 6886312 w 9288370"/>
              <a:gd name="connsiteY46" fmla="*/ 781877 h 1857909"/>
              <a:gd name="connsiteX47" fmla="*/ 7006457 w 9288370"/>
              <a:gd name="connsiteY47" fmla="*/ 699758 h 1857909"/>
              <a:gd name="connsiteX48" fmla="*/ 7231643 w 9288370"/>
              <a:gd name="connsiteY48" fmla="*/ 640778 h 1857909"/>
              <a:gd name="connsiteX49" fmla="*/ 7363123 w 9288370"/>
              <a:gd name="connsiteY49" fmla="*/ 593682 h 1857909"/>
              <a:gd name="connsiteX50" fmla="*/ 7588368 w 9288370"/>
              <a:gd name="connsiteY50" fmla="*/ 531129 h 1857909"/>
              <a:gd name="connsiteX51" fmla="*/ 7782741 w 9288370"/>
              <a:gd name="connsiteY51" fmla="*/ 455936 h 1857909"/>
              <a:gd name="connsiteX52" fmla="*/ 7952094 w 9288370"/>
              <a:gd name="connsiteY52" fmla="*/ 409302 h 1857909"/>
              <a:gd name="connsiteX53" fmla="*/ 8231938 w 9288370"/>
              <a:gd name="connsiteY53" fmla="*/ 259259 h 1857909"/>
              <a:gd name="connsiteX54" fmla="*/ 8428864 w 9288370"/>
              <a:gd name="connsiteY54" fmla="*/ 208471 h 1857909"/>
              <a:gd name="connsiteX55" fmla="*/ 8616510 w 9288370"/>
              <a:gd name="connsiteY55" fmla="*/ 161973 h 1857909"/>
              <a:gd name="connsiteX56" fmla="*/ 8826766 w 9288370"/>
              <a:gd name="connsiteY56" fmla="*/ 152111 h 1857909"/>
              <a:gd name="connsiteX57" fmla="*/ 8917647 w 9288370"/>
              <a:gd name="connsiteY57" fmla="*/ 112232 h 1857909"/>
              <a:gd name="connsiteX58" fmla="*/ 9182272 w 9288370"/>
              <a:gd name="connsiteY58" fmla="*/ 37171 h 1857909"/>
              <a:gd name="connsiteX59" fmla="*/ 9232990 w 9288370"/>
              <a:gd name="connsiteY59" fmla="*/ 24074 h 1857909"/>
              <a:gd name="connsiteX60" fmla="*/ 9288370 w 9288370"/>
              <a:gd name="connsiteY60" fmla="*/ 0 h 1857909"/>
              <a:gd name="connsiteX61" fmla="*/ 0 w 9288370"/>
              <a:gd name="connsiteY61" fmla="*/ 0 h 1857909"/>
              <a:gd name="connsiteX62" fmla="*/ 0 w 9288370"/>
              <a:gd name="connsiteY62" fmla="*/ 1586048 h 1857909"/>
              <a:gd name="connsiteX0" fmla="*/ 0 w 9288370"/>
              <a:gd name="connsiteY0" fmla="*/ 1586048 h 1709819"/>
              <a:gd name="connsiteX1" fmla="*/ 93535 w 9288370"/>
              <a:gd name="connsiteY1" fmla="*/ 1629820 h 1709819"/>
              <a:gd name="connsiteX2" fmla="*/ 370426 w 9288370"/>
              <a:gd name="connsiteY2" fmla="*/ 1702965 h 1709819"/>
              <a:gd name="connsiteX3" fmla="*/ 766051 w 9288370"/>
              <a:gd name="connsiteY3" fmla="*/ 1569826 h 1709819"/>
              <a:gd name="connsiteX4" fmla="*/ 971617 w 9288370"/>
              <a:gd name="connsiteY4" fmla="*/ 1522494 h 1709819"/>
              <a:gd name="connsiteX5" fmla="*/ 1186668 w 9288370"/>
              <a:gd name="connsiteY5" fmla="*/ 1521861 h 1709819"/>
              <a:gd name="connsiteX6" fmla="*/ 1339078 w 9288370"/>
              <a:gd name="connsiteY6" fmla="*/ 1494730 h 1709819"/>
              <a:gd name="connsiteX7" fmla="*/ 1492452 w 9288370"/>
              <a:gd name="connsiteY7" fmla="*/ 1519061 h 1709819"/>
              <a:gd name="connsiteX8" fmla="*/ 1604999 w 9288370"/>
              <a:gd name="connsiteY8" fmla="*/ 1513599 h 1709819"/>
              <a:gd name="connsiteX9" fmla="*/ 1717911 w 9288370"/>
              <a:gd name="connsiteY9" fmla="*/ 1497764 h 1709819"/>
              <a:gd name="connsiteX10" fmla="*/ 1794234 w 9288370"/>
              <a:gd name="connsiteY10" fmla="*/ 1464331 h 1709819"/>
              <a:gd name="connsiteX11" fmla="*/ 2101780 w 9288370"/>
              <a:gd name="connsiteY11" fmla="*/ 1409907 h 1709819"/>
              <a:gd name="connsiteX12" fmla="*/ 2244830 w 9288370"/>
              <a:gd name="connsiteY12" fmla="*/ 1388540 h 1709819"/>
              <a:gd name="connsiteX13" fmla="*/ 2428648 w 9288370"/>
              <a:gd name="connsiteY13" fmla="*/ 1372736 h 1709819"/>
              <a:gd name="connsiteX14" fmla="*/ 2645882 w 9288370"/>
              <a:gd name="connsiteY14" fmla="*/ 1341971 h 1709819"/>
              <a:gd name="connsiteX15" fmla="*/ 2707413 w 9288370"/>
              <a:gd name="connsiteY15" fmla="*/ 1347156 h 1709819"/>
              <a:gd name="connsiteX16" fmla="*/ 2843134 w 9288370"/>
              <a:gd name="connsiteY16" fmla="*/ 1323561 h 1709819"/>
              <a:gd name="connsiteX17" fmla="*/ 2923804 w 9288370"/>
              <a:gd name="connsiteY17" fmla="*/ 1314224 h 1709819"/>
              <a:gd name="connsiteX18" fmla="*/ 2953618 w 9288370"/>
              <a:gd name="connsiteY18" fmla="*/ 1318186 h 1709819"/>
              <a:gd name="connsiteX19" fmla="*/ 2995816 w 9288370"/>
              <a:gd name="connsiteY19" fmla="*/ 1318670 h 1709819"/>
              <a:gd name="connsiteX20" fmla="*/ 3352700 w 9288370"/>
              <a:gd name="connsiteY20" fmla="*/ 1264183 h 1709819"/>
              <a:gd name="connsiteX21" fmla="*/ 3444611 w 9288370"/>
              <a:gd name="connsiteY21" fmla="*/ 1236739 h 1709819"/>
              <a:gd name="connsiteX22" fmla="*/ 3650072 w 9288370"/>
              <a:gd name="connsiteY22" fmla="*/ 1217421 h 1709819"/>
              <a:gd name="connsiteX23" fmla="*/ 3707853 w 9288370"/>
              <a:gd name="connsiteY23" fmla="*/ 1241722 h 1709819"/>
              <a:gd name="connsiteX24" fmla="*/ 3925616 w 9288370"/>
              <a:gd name="connsiteY24" fmla="*/ 1253751 h 1709819"/>
              <a:gd name="connsiteX25" fmla="*/ 3954387 w 9288370"/>
              <a:gd name="connsiteY25" fmla="*/ 1263789 h 1709819"/>
              <a:gd name="connsiteX26" fmla="*/ 3995849 w 9288370"/>
              <a:gd name="connsiteY26" fmla="*/ 1272939 h 1709819"/>
              <a:gd name="connsiteX27" fmla="*/ 4067546 w 9288370"/>
              <a:gd name="connsiteY27" fmla="*/ 1294697 h 1709819"/>
              <a:gd name="connsiteX28" fmla="*/ 4190310 w 9288370"/>
              <a:gd name="connsiteY28" fmla="*/ 1307786 h 1709819"/>
              <a:gd name="connsiteX29" fmla="*/ 4230008 w 9288370"/>
              <a:gd name="connsiteY29" fmla="*/ 1303546 h 1709819"/>
              <a:gd name="connsiteX30" fmla="*/ 4575478 w 9288370"/>
              <a:gd name="connsiteY30" fmla="*/ 1261726 h 1709819"/>
              <a:gd name="connsiteX31" fmla="*/ 4650026 w 9288370"/>
              <a:gd name="connsiteY31" fmla="*/ 1265798 h 1709819"/>
              <a:gd name="connsiteX32" fmla="*/ 4792008 w 9288370"/>
              <a:gd name="connsiteY32" fmla="*/ 1243899 h 1709819"/>
              <a:gd name="connsiteX33" fmla="*/ 4954126 w 9288370"/>
              <a:gd name="connsiteY33" fmla="*/ 1204617 h 1709819"/>
              <a:gd name="connsiteX34" fmla="*/ 5309678 w 9288370"/>
              <a:gd name="connsiteY34" fmla="*/ 1128278 h 1709819"/>
              <a:gd name="connsiteX35" fmla="*/ 5474724 w 9288370"/>
              <a:gd name="connsiteY35" fmla="*/ 1091167 h 1709819"/>
              <a:gd name="connsiteX36" fmla="*/ 5612132 w 9288370"/>
              <a:gd name="connsiteY36" fmla="*/ 1051509 h 1709819"/>
              <a:gd name="connsiteX37" fmla="*/ 5776618 w 9288370"/>
              <a:gd name="connsiteY37" fmla="*/ 1053037 h 1709819"/>
              <a:gd name="connsiteX38" fmla="*/ 5785786 w 9288370"/>
              <a:gd name="connsiteY38" fmla="*/ 1051213 h 1709819"/>
              <a:gd name="connsiteX39" fmla="*/ 5829381 w 9288370"/>
              <a:gd name="connsiteY39" fmla="*/ 1046878 h 1709819"/>
              <a:gd name="connsiteX40" fmla="*/ 5943596 w 9288370"/>
              <a:gd name="connsiteY40" fmla="*/ 1043237 h 1709819"/>
              <a:gd name="connsiteX41" fmla="*/ 5985730 w 9288370"/>
              <a:gd name="connsiteY41" fmla="*/ 1035396 h 1709819"/>
              <a:gd name="connsiteX42" fmla="*/ 6103109 w 9288370"/>
              <a:gd name="connsiteY42" fmla="*/ 1019019 h 1709819"/>
              <a:gd name="connsiteX43" fmla="*/ 6222406 w 9288370"/>
              <a:gd name="connsiteY43" fmla="*/ 985341 h 1709819"/>
              <a:gd name="connsiteX44" fmla="*/ 6598672 w 9288370"/>
              <a:gd name="connsiteY44" fmla="*/ 902062 h 1709819"/>
              <a:gd name="connsiteX45" fmla="*/ 6766149 w 9288370"/>
              <a:gd name="connsiteY45" fmla="*/ 846132 h 1709819"/>
              <a:gd name="connsiteX46" fmla="*/ 6886312 w 9288370"/>
              <a:gd name="connsiteY46" fmla="*/ 781877 h 1709819"/>
              <a:gd name="connsiteX47" fmla="*/ 7006457 w 9288370"/>
              <a:gd name="connsiteY47" fmla="*/ 699758 h 1709819"/>
              <a:gd name="connsiteX48" fmla="*/ 7231643 w 9288370"/>
              <a:gd name="connsiteY48" fmla="*/ 640778 h 1709819"/>
              <a:gd name="connsiteX49" fmla="*/ 7363123 w 9288370"/>
              <a:gd name="connsiteY49" fmla="*/ 593682 h 1709819"/>
              <a:gd name="connsiteX50" fmla="*/ 7588368 w 9288370"/>
              <a:gd name="connsiteY50" fmla="*/ 531129 h 1709819"/>
              <a:gd name="connsiteX51" fmla="*/ 7782741 w 9288370"/>
              <a:gd name="connsiteY51" fmla="*/ 455936 h 1709819"/>
              <a:gd name="connsiteX52" fmla="*/ 7952094 w 9288370"/>
              <a:gd name="connsiteY52" fmla="*/ 409302 h 1709819"/>
              <a:gd name="connsiteX53" fmla="*/ 8231938 w 9288370"/>
              <a:gd name="connsiteY53" fmla="*/ 259259 h 1709819"/>
              <a:gd name="connsiteX54" fmla="*/ 8428864 w 9288370"/>
              <a:gd name="connsiteY54" fmla="*/ 208471 h 1709819"/>
              <a:gd name="connsiteX55" fmla="*/ 8616510 w 9288370"/>
              <a:gd name="connsiteY55" fmla="*/ 161973 h 1709819"/>
              <a:gd name="connsiteX56" fmla="*/ 8826766 w 9288370"/>
              <a:gd name="connsiteY56" fmla="*/ 152111 h 1709819"/>
              <a:gd name="connsiteX57" fmla="*/ 8917647 w 9288370"/>
              <a:gd name="connsiteY57" fmla="*/ 112232 h 1709819"/>
              <a:gd name="connsiteX58" fmla="*/ 9182272 w 9288370"/>
              <a:gd name="connsiteY58" fmla="*/ 37171 h 1709819"/>
              <a:gd name="connsiteX59" fmla="*/ 9232990 w 9288370"/>
              <a:gd name="connsiteY59" fmla="*/ 24074 h 1709819"/>
              <a:gd name="connsiteX60" fmla="*/ 9288370 w 9288370"/>
              <a:gd name="connsiteY60" fmla="*/ 0 h 1709819"/>
              <a:gd name="connsiteX61" fmla="*/ 0 w 9288370"/>
              <a:gd name="connsiteY61" fmla="*/ 0 h 1709819"/>
              <a:gd name="connsiteX62" fmla="*/ 0 w 9288370"/>
              <a:gd name="connsiteY62" fmla="*/ 1586048 h 1709819"/>
              <a:gd name="connsiteX0" fmla="*/ 0 w 9288370"/>
              <a:gd name="connsiteY0" fmla="*/ 1586048 h 1629820"/>
              <a:gd name="connsiteX1" fmla="*/ 93535 w 9288370"/>
              <a:gd name="connsiteY1" fmla="*/ 1629820 h 1629820"/>
              <a:gd name="connsiteX2" fmla="*/ 374830 w 9288370"/>
              <a:gd name="connsiteY2" fmla="*/ 1574915 h 1629820"/>
              <a:gd name="connsiteX3" fmla="*/ 766051 w 9288370"/>
              <a:gd name="connsiteY3" fmla="*/ 1569826 h 1629820"/>
              <a:gd name="connsiteX4" fmla="*/ 971617 w 9288370"/>
              <a:gd name="connsiteY4" fmla="*/ 1522494 h 1629820"/>
              <a:gd name="connsiteX5" fmla="*/ 1186668 w 9288370"/>
              <a:gd name="connsiteY5" fmla="*/ 1521861 h 1629820"/>
              <a:gd name="connsiteX6" fmla="*/ 1339078 w 9288370"/>
              <a:gd name="connsiteY6" fmla="*/ 1494730 h 1629820"/>
              <a:gd name="connsiteX7" fmla="*/ 1492452 w 9288370"/>
              <a:gd name="connsiteY7" fmla="*/ 1519061 h 1629820"/>
              <a:gd name="connsiteX8" fmla="*/ 1604999 w 9288370"/>
              <a:gd name="connsiteY8" fmla="*/ 1513599 h 1629820"/>
              <a:gd name="connsiteX9" fmla="*/ 1717911 w 9288370"/>
              <a:gd name="connsiteY9" fmla="*/ 1497764 h 1629820"/>
              <a:gd name="connsiteX10" fmla="*/ 1794234 w 9288370"/>
              <a:gd name="connsiteY10" fmla="*/ 1464331 h 1629820"/>
              <a:gd name="connsiteX11" fmla="*/ 2101780 w 9288370"/>
              <a:gd name="connsiteY11" fmla="*/ 1409907 h 1629820"/>
              <a:gd name="connsiteX12" fmla="*/ 2244830 w 9288370"/>
              <a:gd name="connsiteY12" fmla="*/ 1388540 h 1629820"/>
              <a:gd name="connsiteX13" fmla="*/ 2428648 w 9288370"/>
              <a:gd name="connsiteY13" fmla="*/ 1372736 h 1629820"/>
              <a:gd name="connsiteX14" fmla="*/ 2645882 w 9288370"/>
              <a:gd name="connsiteY14" fmla="*/ 1341971 h 1629820"/>
              <a:gd name="connsiteX15" fmla="*/ 2707413 w 9288370"/>
              <a:gd name="connsiteY15" fmla="*/ 1347156 h 1629820"/>
              <a:gd name="connsiteX16" fmla="*/ 2843134 w 9288370"/>
              <a:gd name="connsiteY16" fmla="*/ 1323561 h 1629820"/>
              <a:gd name="connsiteX17" fmla="*/ 2923804 w 9288370"/>
              <a:gd name="connsiteY17" fmla="*/ 1314224 h 1629820"/>
              <a:gd name="connsiteX18" fmla="*/ 2953618 w 9288370"/>
              <a:gd name="connsiteY18" fmla="*/ 1318186 h 1629820"/>
              <a:gd name="connsiteX19" fmla="*/ 2995816 w 9288370"/>
              <a:gd name="connsiteY19" fmla="*/ 1318670 h 1629820"/>
              <a:gd name="connsiteX20" fmla="*/ 3352700 w 9288370"/>
              <a:gd name="connsiteY20" fmla="*/ 1264183 h 1629820"/>
              <a:gd name="connsiteX21" fmla="*/ 3444611 w 9288370"/>
              <a:gd name="connsiteY21" fmla="*/ 1236739 h 1629820"/>
              <a:gd name="connsiteX22" fmla="*/ 3650072 w 9288370"/>
              <a:gd name="connsiteY22" fmla="*/ 1217421 h 1629820"/>
              <a:gd name="connsiteX23" fmla="*/ 3707853 w 9288370"/>
              <a:gd name="connsiteY23" fmla="*/ 1241722 h 1629820"/>
              <a:gd name="connsiteX24" fmla="*/ 3925616 w 9288370"/>
              <a:gd name="connsiteY24" fmla="*/ 1253751 h 1629820"/>
              <a:gd name="connsiteX25" fmla="*/ 3954387 w 9288370"/>
              <a:gd name="connsiteY25" fmla="*/ 1263789 h 1629820"/>
              <a:gd name="connsiteX26" fmla="*/ 3995849 w 9288370"/>
              <a:gd name="connsiteY26" fmla="*/ 1272939 h 1629820"/>
              <a:gd name="connsiteX27" fmla="*/ 4067546 w 9288370"/>
              <a:gd name="connsiteY27" fmla="*/ 1294697 h 1629820"/>
              <a:gd name="connsiteX28" fmla="*/ 4190310 w 9288370"/>
              <a:gd name="connsiteY28" fmla="*/ 1307786 h 1629820"/>
              <a:gd name="connsiteX29" fmla="*/ 4230008 w 9288370"/>
              <a:gd name="connsiteY29" fmla="*/ 1303546 h 1629820"/>
              <a:gd name="connsiteX30" fmla="*/ 4575478 w 9288370"/>
              <a:gd name="connsiteY30" fmla="*/ 1261726 h 1629820"/>
              <a:gd name="connsiteX31" fmla="*/ 4650026 w 9288370"/>
              <a:gd name="connsiteY31" fmla="*/ 1265798 h 1629820"/>
              <a:gd name="connsiteX32" fmla="*/ 4792008 w 9288370"/>
              <a:gd name="connsiteY32" fmla="*/ 1243899 h 1629820"/>
              <a:gd name="connsiteX33" fmla="*/ 4954126 w 9288370"/>
              <a:gd name="connsiteY33" fmla="*/ 1204617 h 1629820"/>
              <a:gd name="connsiteX34" fmla="*/ 5309678 w 9288370"/>
              <a:gd name="connsiteY34" fmla="*/ 1128278 h 1629820"/>
              <a:gd name="connsiteX35" fmla="*/ 5474724 w 9288370"/>
              <a:gd name="connsiteY35" fmla="*/ 1091167 h 1629820"/>
              <a:gd name="connsiteX36" fmla="*/ 5612132 w 9288370"/>
              <a:gd name="connsiteY36" fmla="*/ 1051509 h 1629820"/>
              <a:gd name="connsiteX37" fmla="*/ 5776618 w 9288370"/>
              <a:gd name="connsiteY37" fmla="*/ 1053037 h 1629820"/>
              <a:gd name="connsiteX38" fmla="*/ 5785786 w 9288370"/>
              <a:gd name="connsiteY38" fmla="*/ 1051213 h 1629820"/>
              <a:gd name="connsiteX39" fmla="*/ 5829381 w 9288370"/>
              <a:gd name="connsiteY39" fmla="*/ 1046878 h 1629820"/>
              <a:gd name="connsiteX40" fmla="*/ 5943596 w 9288370"/>
              <a:gd name="connsiteY40" fmla="*/ 1043237 h 1629820"/>
              <a:gd name="connsiteX41" fmla="*/ 5985730 w 9288370"/>
              <a:gd name="connsiteY41" fmla="*/ 1035396 h 1629820"/>
              <a:gd name="connsiteX42" fmla="*/ 6103109 w 9288370"/>
              <a:gd name="connsiteY42" fmla="*/ 1019019 h 1629820"/>
              <a:gd name="connsiteX43" fmla="*/ 6222406 w 9288370"/>
              <a:gd name="connsiteY43" fmla="*/ 985341 h 1629820"/>
              <a:gd name="connsiteX44" fmla="*/ 6598672 w 9288370"/>
              <a:gd name="connsiteY44" fmla="*/ 902062 h 1629820"/>
              <a:gd name="connsiteX45" fmla="*/ 6766149 w 9288370"/>
              <a:gd name="connsiteY45" fmla="*/ 846132 h 1629820"/>
              <a:gd name="connsiteX46" fmla="*/ 6886312 w 9288370"/>
              <a:gd name="connsiteY46" fmla="*/ 781877 h 1629820"/>
              <a:gd name="connsiteX47" fmla="*/ 7006457 w 9288370"/>
              <a:gd name="connsiteY47" fmla="*/ 699758 h 1629820"/>
              <a:gd name="connsiteX48" fmla="*/ 7231643 w 9288370"/>
              <a:gd name="connsiteY48" fmla="*/ 640778 h 1629820"/>
              <a:gd name="connsiteX49" fmla="*/ 7363123 w 9288370"/>
              <a:gd name="connsiteY49" fmla="*/ 593682 h 1629820"/>
              <a:gd name="connsiteX50" fmla="*/ 7588368 w 9288370"/>
              <a:gd name="connsiteY50" fmla="*/ 531129 h 1629820"/>
              <a:gd name="connsiteX51" fmla="*/ 7782741 w 9288370"/>
              <a:gd name="connsiteY51" fmla="*/ 455936 h 1629820"/>
              <a:gd name="connsiteX52" fmla="*/ 7952094 w 9288370"/>
              <a:gd name="connsiteY52" fmla="*/ 409302 h 1629820"/>
              <a:gd name="connsiteX53" fmla="*/ 8231938 w 9288370"/>
              <a:gd name="connsiteY53" fmla="*/ 259259 h 1629820"/>
              <a:gd name="connsiteX54" fmla="*/ 8428864 w 9288370"/>
              <a:gd name="connsiteY54" fmla="*/ 208471 h 1629820"/>
              <a:gd name="connsiteX55" fmla="*/ 8616510 w 9288370"/>
              <a:gd name="connsiteY55" fmla="*/ 161973 h 1629820"/>
              <a:gd name="connsiteX56" fmla="*/ 8826766 w 9288370"/>
              <a:gd name="connsiteY56" fmla="*/ 152111 h 1629820"/>
              <a:gd name="connsiteX57" fmla="*/ 8917647 w 9288370"/>
              <a:gd name="connsiteY57" fmla="*/ 112232 h 1629820"/>
              <a:gd name="connsiteX58" fmla="*/ 9182272 w 9288370"/>
              <a:gd name="connsiteY58" fmla="*/ 37171 h 1629820"/>
              <a:gd name="connsiteX59" fmla="*/ 9232990 w 9288370"/>
              <a:gd name="connsiteY59" fmla="*/ 24074 h 1629820"/>
              <a:gd name="connsiteX60" fmla="*/ 9288370 w 9288370"/>
              <a:gd name="connsiteY60" fmla="*/ 0 h 1629820"/>
              <a:gd name="connsiteX61" fmla="*/ 0 w 9288370"/>
              <a:gd name="connsiteY61" fmla="*/ 0 h 1629820"/>
              <a:gd name="connsiteX62" fmla="*/ 0 w 9288370"/>
              <a:gd name="connsiteY62" fmla="*/ 1586048 h 1629820"/>
              <a:gd name="connsiteX0" fmla="*/ 0 w 9288370"/>
              <a:gd name="connsiteY0" fmla="*/ 1586048 h 1629820"/>
              <a:gd name="connsiteX1" fmla="*/ 93535 w 9288370"/>
              <a:gd name="connsiteY1" fmla="*/ 1629820 h 1629820"/>
              <a:gd name="connsiteX2" fmla="*/ 374830 w 9288370"/>
              <a:gd name="connsiteY2" fmla="*/ 1574915 h 1629820"/>
              <a:gd name="connsiteX3" fmla="*/ 607503 w 9288370"/>
              <a:gd name="connsiteY3" fmla="*/ 1553819 h 1629820"/>
              <a:gd name="connsiteX4" fmla="*/ 971617 w 9288370"/>
              <a:gd name="connsiteY4" fmla="*/ 1522494 h 1629820"/>
              <a:gd name="connsiteX5" fmla="*/ 1186668 w 9288370"/>
              <a:gd name="connsiteY5" fmla="*/ 1521861 h 1629820"/>
              <a:gd name="connsiteX6" fmla="*/ 1339078 w 9288370"/>
              <a:gd name="connsiteY6" fmla="*/ 1494730 h 1629820"/>
              <a:gd name="connsiteX7" fmla="*/ 1492452 w 9288370"/>
              <a:gd name="connsiteY7" fmla="*/ 1519061 h 1629820"/>
              <a:gd name="connsiteX8" fmla="*/ 1604999 w 9288370"/>
              <a:gd name="connsiteY8" fmla="*/ 1513599 h 1629820"/>
              <a:gd name="connsiteX9" fmla="*/ 1717911 w 9288370"/>
              <a:gd name="connsiteY9" fmla="*/ 1497764 h 1629820"/>
              <a:gd name="connsiteX10" fmla="*/ 1794234 w 9288370"/>
              <a:gd name="connsiteY10" fmla="*/ 1464331 h 1629820"/>
              <a:gd name="connsiteX11" fmla="*/ 2101780 w 9288370"/>
              <a:gd name="connsiteY11" fmla="*/ 1409907 h 1629820"/>
              <a:gd name="connsiteX12" fmla="*/ 2244830 w 9288370"/>
              <a:gd name="connsiteY12" fmla="*/ 1388540 h 1629820"/>
              <a:gd name="connsiteX13" fmla="*/ 2428648 w 9288370"/>
              <a:gd name="connsiteY13" fmla="*/ 1372736 h 1629820"/>
              <a:gd name="connsiteX14" fmla="*/ 2645882 w 9288370"/>
              <a:gd name="connsiteY14" fmla="*/ 1341971 h 1629820"/>
              <a:gd name="connsiteX15" fmla="*/ 2707413 w 9288370"/>
              <a:gd name="connsiteY15" fmla="*/ 1347156 h 1629820"/>
              <a:gd name="connsiteX16" fmla="*/ 2843134 w 9288370"/>
              <a:gd name="connsiteY16" fmla="*/ 1323561 h 1629820"/>
              <a:gd name="connsiteX17" fmla="*/ 2923804 w 9288370"/>
              <a:gd name="connsiteY17" fmla="*/ 1314224 h 1629820"/>
              <a:gd name="connsiteX18" fmla="*/ 2953618 w 9288370"/>
              <a:gd name="connsiteY18" fmla="*/ 1318186 h 1629820"/>
              <a:gd name="connsiteX19" fmla="*/ 2995816 w 9288370"/>
              <a:gd name="connsiteY19" fmla="*/ 1318670 h 1629820"/>
              <a:gd name="connsiteX20" fmla="*/ 3352700 w 9288370"/>
              <a:gd name="connsiteY20" fmla="*/ 1264183 h 1629820"/>
              <a:gd name="connsiteX21" fmla="*/ 3444611 w 9288370"/>
              <a:gd name="connsiteY21" fmla="*/ 1236739 h 1629820"/>
              <a:gd name="connsiteX22" fmla="*/ 3650072 w 9288370"/>
              <a:gd name="connsiteY22" fmla="*/ 1217421 h 1629820"/>
              <a:gd name="connsiteX23" fmla="*/ 3707853 w 9288370"/>
              <a:gd name="connsiteY23" fmla="*/ 1241722 h 1629820"/>
              <a:gd name="connsiteX24" fmla="*/ 3925616 w 9288370"/>
              <a:gd name="connsiteY24" fmla="*/ 1253751 h 1629820"/>
              <a:gd name="connsiteX25" fmla="*/ 3954387 w 9288370"/>
              <a:gd name="connsiteY25" fmla="*/ 1263789 h 1629820"/>
              <a:gd name="connsiteX26" fmla="*/ 3995849 w 9288370"/>
              <a:gd name="connsiteY26" fmla="*/ 1272939 h 1629820"/>
              <a:gd name="connsiteX27" fmla="*/ 4067546 w 9288370"/>
              <a:gd name="connsiteY27" fmla="*/ 1294697 h 1629820"/>
              <a:gd name="connsiteX28" fmla="*/ 4190310 w 9288370"/>
              <a:gd name="connsiteY28" fmla="*/ 1307786 h 1629820"/>
              <a:gd name="connsiteX29" fmla="*/ 4230008 w 9288370"/>
              <a:gd name="connsiteY29" fmla="*/ 1303546 h 1629820"/>
              <a:gd name="connsiteX30" fmla="*/ 4575478 w 9288370"/>
              <a:gd name="connsiteY30" fmla="*/ 1261726 h 1629820"/>
              <a:gd name="connsiteX31" fmla="*/ 4650026 w 9288370"/>
              <a:gd name="connsiteY31" fmla="*/ 1265798 h 1629820"/>
              <a:gd name="connsiteX32" fmla="*/ 4792008 w 9288370"/>
              <a:gd name="connsiteY32" fmla="*/ 1243899 h 1629820"/>
              <a:gd name="connsiteX33" fmla="*/ 4954126 w 9288370"/>
              <a:gd name="connsiteY33" fmla="*/ 1204617 h 1629820"/>
              <a:gd name="connsiteX34" fmla="*/ 5309678 w 9288370"/>
              <a:gd name="connsiteY34" fmla="*/ 1128278 h 1629820"/>
              <a:gd name="connsiteX35" fmla="*/ 5474724 w 9288370"/>
              <a:gd name="connsiteY35" fmla="*/ 1091167 h 1629820"/>
              <a:gd name="connsiteX36" fmla="*/ 5612132 w 9288370"/>
              <a:gd name="connsiteY36" fmla="*/ 1051509 h 1629820"/>
              <a:gd name="connsiteX37" fmla="*/ 5776618 w 9288370"/>
              <a:gd name="connsiteY37" fmla="*/ 1053037 h 1629820"/>
              <a:gd name="connsiteX38" fmla="*/ 5785786 w 9288370"/>
              <a:gd name="connsiteY38" fmla="*/ 1051213 h 1629820"/>
              <a:gd name="connsiteX39" fmla="*/ 5829381 w 9288370"/>
              <a:gd name="connsiteY39" fmla="*/ 1046878 h 1629820"/>
              <a:gd name="connsiteX40" fmla="*/ 5943596 w 9288370"/>
              <a:gd name="connsiteY40" fmla="*/ 1043237 h 1629820"/>
              <a:gd name="connsiteX41" fmla="*/ 5985730 w 9288370"/>
              <a:gd name="connsiteY41" fmla="*/ 1035396 h 1629820"/>
              <a:gd name="connsiteX42" fmla="*/ 6103109 w 9288370"/>
              <a:gd name="connsiteY42" fmla="*/ 1019019 h 1629820"/>
              <a:gd name="connsiteX43" fmla="*/ 6222406 w 9288370"/>
              <a:gd name="connsiteY43" fmla="*/ 985341 h 1629820"/>
              <a:gd name="connsiteX44" fmla="*/ 6598672 w 9288370"/>
              <a:gd name="connsiteY44" fmla="*/ 902062 h 1629820"/>
              <a:gd name="connsiteX45" fmla="*/ 6766149 w 9288370"/>
              <a:gd name="connsiteY45" fmla="*/ 846132 h 1629820"/>
              <a:gd name="connsiteX46" fmla="*/ 6886312 w 9288370"/>
              <a:gd name="connsiteY46" fmla="*/ 781877 h 1629820"/>
              <a:gd name="connsiteX47" fmla="*/ 7006457 w 9288370"/>
              <a:gd name="connsiteY47" fmla="*/ 699758 h 1629820"/>
              <a:gd name="connsiteX48" fmla="*/ 7231643 w 9288370"/>
              <a:gd name="connsiteY48" fmla="*/ 640778 h 1629820"/>
              <a:gd name="connsiteX49" fmla="*/ 7363123 w 9288370"/>
              <a:gd name="connsiteY49" fmla="*/ 593682 h 1629820"/>
              <a:gd name="connsiteX50" fmla="*/ 7588368 w 9288370"/>
              <a:gd name="connsiteY50" fmla="*/ 531129 h 1629820"/>
              <a:gd name="connsiteX51" fmla="*/ 7782741 w 9288370"/>
              <a:gd name="connsiteY51" fmla="*/ 455936 h 1629820"/>
              <a:gd name="connsiteX52" fmla="*/ 7952094 w 9288370"/>
              <a:gd name="connsiteY52" fmla="*/ 409302 h 1629820"/>
              <a:gd name="connsiteX53" fmla="*/ 8231938 w 9288370"/>
              <a:gd name="connsiteY53" fmla="*/ 259259 h 1629820"/>
              <a:gd name="connsiteX54" fmla="*/ 8428864 w 9288370"/>
              <a:gd name="connsiteY54" fmla="*/ 208471 h 1629820"/>
              <a:gd name="connsiteX55" fmla="*/ 8616510 w 9288370"/>
              <a:gd name="connsiteY55" fmla="*/ 161973 h 1629820"/>
              <a:gd name="connsiteX56" fmla="*/ 8826766 w 9288370"/>
              <a:gd name="connsiteY56" fmla="*/ 152111 h 1629820"/>
              <a:gd name="connsiteX57" fmla="*/ 8917647 w 9288370"/>
              <a:gd name="connsiteY57" fmla="*/ 112232 h 1629820"/>
              <a:gd name="connsiteX58" fmla="*/ 9182272 w 9288370"/>
              <a:gd name="connsiteY58" fmla="*/ 37171 h 1629820"/>
              <a:gd name="connsiteX59" fmla="*/ 9232990 w 9288370"/>
              <a:gd name="connsiteY59" fmla="*/ 24074 h 1629820"/>
              <a:gd name="connsiteX60" fmla="*/ 9288370 w 9288370"/>
              <a:gd name="connsiteY60" fmla="*/ 0 h 1629820"/>
              <a:gd name="connsiteX61" fmla="*/ 0 w 9288370"/>
              <a:gd name="connsiteY61" fmla="*/ 0 h 1629820"/>
              <a:gd name="connsiteX62" fmla="*/ 0 w 9288370"/>
              <a:gd name="connsiteY62" fmla="*/ 1586048 h 1629820"/>
              <a:gd name="connsiteX0" fmla="*/ 0 w 9288370"/>
              <a:gd name="connsiteY0" fmla="*/ 1586048 h 1629820"/>
              <a:gd name="connsiteX1" fmla="*/ 93535 w 9288370"/>
              <a:gd name="connsiteY1" fmla="*/ 1629820 h 1629820"/>
              <a:gd name="connsiteX2" fmla="*/ 374830 w 9288370"/>
              <a:gd name="connsiteY2" fmla="*/ 1574915 h 1629820"/>
              <a:gd name="connsiteX3" fmla="*/ 607503 w 9288370"/>
              <a:gd name="connsiteY3" fmla="*/ 1553819 h 1629820"/>
              <a:gd name="connsiteX4" fmla="*/ 940788 w 9288370"/>
              <a:gd name="connsiteY4" fmla="*/ 1506488 h 1629820"/>
              <a:gd name="connsiteX5" fmla="*/ 1186668 w 9288370"/>
              <a:gd name="connsiteY5" fmla="*/ 1521861 h 1629820"/>
              <a:gd name="connsiteX6" fmla="*/ 1339078 w 9288370"/>
              <a:gd name="connsiteY6" fmla="*/ 1494730 h 1629820"/>
              <a:gd name="connsiteX7" fmla="*/ 1492452 w 9288370"/>
              <a:gd name="connsiteY7" fmla="*/ 1519061 h 1629820"/>
              <a:gd name="connsiteX8" fmla="*/ 1604999 w 9288370"/>
              <a:gd name="connsiteY8" fmla="*/ 1513599 h 1629820"/>
              <a:gd name="connsiteX9" fmla="*/ 1717911 w 9288370"/>
              <a:gd name="connsiteY9" fmla="*/ 1497764 h 1629820"/>
              <a:gd name="connsiteX10" fmla="*/ 1794234 w 9288370"/>
              <a:gd name="connsiteY10" fmla="*/ 1464331 h 1629820"/>
              <a:gd name="connsiteX11" fmla="*/ 2101780 w 9288370"/>
              <a:gd name="connsiteY11" fmla="*/ 1409907 h 1629820"/>
              <a:gd name="connsiteX12" fmla="*/ 2244830 w 9288370"/>
              <a:gd name="connsiteY12" fmla="*/ 1388540 h 1629820"/>
              <a:gd name="connsiteX13" fmla="*/ 2428648 w 9288370"/>
              <a:gd name="connsiteY13" fmla="*/ 1372736 h 1629820"/>
              <a:gd name="connsiteX14" fmla="*/ 2645882 w 9288370"/>
              <a:gd name="connsiteY14" fmla="*/ 1341971 h 1629820"/>
              <a:gd name="connsiteX15" fmla="*/ 2707413 w 9288370"/>
              <a:gd name="connsiteY15" fmla="*/ 1347156 h 1629820"/>
              <a:gd name="connsiteX16" fmla="*/ 2843134 w 9288370"/>
              <a:gd name="connsiteY16" fmla="*/ 1323561 h 1629820"/>
              <a:gd name="connsiteX17" fmla="*/ 2923804 w 9288370"/>
              <a:gd name="connsiteY17" fmla="*/ 1314224 h 1629820"/>
              <a:gd name="connsiteX18" fmla="*/ 2953618 w 9288370"/>
              <a:gd name="connsiteY18" fmla="*/ 1318186 h 1629820"/>
              <a:gd name="connsiteX19" fmla="*/ 2995816 w 9288370"/>
              <a:gd name="connsiteY19" fmla="*/ 1318670 h 1629820"/>
              <a:gd name="connsiteX20" fmla="*/ 3352700 w 9288370"/>
              <a:gd name="connsiteY20" fmla="*/ 1264183 h 1629820"/>
              <a:gd name="connsiteX21" fmla="*/ 3444611 w 9288370"/>
              <a:gd name="connsiteY21" fmla="*/ 1236739 h 1629820"/>
              <a:gd name="connsiteX22" fmla="*/ 3650072 w 9288370"/>
              <a:gd name="connsiteY22" fmla="*/ 1217421 h 1629820"/>
              <a:gd name="connsiteX23" fmla="*/ 3707853 w 9288370"/>
              <a:gd name="connsiteY23" fmla="*/ 1241722 h 1629820"/>
              <a:gd name="connsiteX24" fmla="*/ 3925616 w 9288370"/>
              <a:gd name="connsiteY24" fmla="*/ 1253751 h 1629820"/>
              <a:gd name="connsiteX25" fmla="*/ 3954387 w 9288370"/>
              <a:gd name="connsiteY25" fmla="*/ 1263789 h 1629820"/>
              <a:gd name="connsiteX26" fmla="*/ 3995849 w 9288370"/>
              <a:gd name="connsiteY26" fmla="*/ 1272939 h 1629820"/>
              <a:gd name="connsiteX27" fmla="*/ 4067546 w 9288370"/>
              <a:gd name="connsiteY27" fmla="*/ 1294697 h 1629820"/>
              <a:gd name="connsiteX28" fmla="*/ 4190310 w 9288370"/>
              <a:gd name="connsiteY28" fmla="*/ 1307786 h 1629820"/>
              <a:gd name="connsiteX29" fmla="*/ 4230008 w 9288370"/>
              <a:gd name="connsiteY29" fmla="*/ 1303546 h 1629820"/>
              <a:gd name="connsiteX30" fmla="*/ 4575478 w 9288370"/>
              <a:gd name="connsiteY30" fmla="*/ 1261726 h 1629820"/>
              <a:gd name="connsiteX31" fmla="*/ 4650026 w 9288370"/>
              <a:gd name="connsiteY31" fmla="*/ 1265798 h 1629820"/>
              <a:gd name="connsiteX32" fmla="*/ 4792008 w 9288370"/>
              <a:gd name="connsiteY32" fmla="*/ 1243899 h 1629820"/>
              <a:gd name="connsiteX33" fmla="*/ 4954126 w 9288370"/>
              <a:gd name="connsiteY33" fmla="*/ 1204617 h 1629820"/>
              <a:gd name="connsiteX34" fmla="*/ 5309678 w 9288370"/>
              <a:gd name="connsiteY34" fmla="*/ 1128278 h 1629820"/>
              <a:gd name="connsiteX35" fmla="*/ 5474724 w 9288370"/>
              <a:gd name="connsiteY35" fmla="*/ 1091167 h 1629820"/>
              <a:gd name="connsiteX36" fmla="*/ 5612132 w 9288370"/>
              <a:gd name="connsiteY36" fmla="*/ 1051509 h 1629820"/>
              <a:gd name="connsiteX37" fmla="*/ 5776618 w 9288370"/>
              <a:gd name="connsiteY37" fmla="*/ 1053037 h 1629820"/>
              <a:gd name="connsiteX38" fmla="*/ 5785786 w 9288370"/>
              <a:gd name="connsiteY38" fmla="*/ 1051213 h 1629820"/>
              <a:gd name="connsiteX39" fmla="*/ 5829381 w 9288370"/>
              <a:gd name="connsiteY39" fmla="*/ 1046878 h 1629820"/>
              <a:gd name="connsiteX40" fmla="*/ 5943596 w 9288370"/>
              <a:gd name="connsiteY40" fmla="*/ 1043237 h 1629820"/>
              <a:gd name="connsiteX41" fmla="*/ 5985730 w 9288370"/>
              <a:gd name="connsiteY41" fmla="*/ 1035396 h 1629820"/>
              <a:gd name="connsiteX42" fmla="*/ 6103109 w 9288370"/>
              <a:gd name="connsiteY42" fmla="*/ 1019019 h 1629820"/>
              <a:gd name="connsiteX43" fmla="*/ 6222406 w 9288370"/>
              <a:gd name="connsiteY43" fmla="*/ 985341 h 1629820"/>
              <a:gd name="connsiteX44" fmla="*/ 6598672 w 9288370"/>
              <a:gd name="connsiteY44" fmla="*/ 902062 h 1629820"/>
              <a:gd name="connsiteX45" fmla="*/ 6766149 w 9288370"/>
              <a:gd name="connsiteY45" fmla="*/ 846132 h 1629820"/>
              <a:gd name="connsiteX46" fmla="*/ 6886312 w 9288370"/>
              <a:gd name="connsiteY46" fmla="*/ 781877 h 1629820"/>
              <a:gd name="connsiteX47" fmla="*/ 7006457 w 9288370"/>
              <a:gd name="connsiteY47" fmla="*/ 699758 h 1629820"/>
              <a:gd name="connsiteX48" fmla="*/ 7231643 w 9288370"/>
              <a:gd name="connsiteY48" fmla="*/ 640778 h 1629820"/>
              <a:gd name="connsiteX49" fmla="*/ 7363123 w 9288370"/>
              <a:gd name="connsiteY49" fmla="*/ 593682 h 1629820"/>
              <a:gd name="connsiteX50" fmla="*/ 7588368 w 9288370"/>
              <a:gd name="connsiteY50" fmla="*/ 531129 h 1629820"/>
              <a:gd name="connsiteX51" fmla="*/ 7782741 w 9288370"/>
              <a:gd name="connsiteY51" fmla="*/ 455936 h 1629820"/>
              <a:gd name="connsiteX52" fmla="*/ 7952094 w 9288370"/>
              <a:gd name="connsiteY52" fmla="*/ 409302 h 1629820"/>
              <a:gd name="connsiteX53" fmla="*/ 8231938 w 9288370"/>
              <a:gd name="connsiteY53" fmla="*/ 259259 h 1629820"/>
              <a:gd name="connsiteX54" fmla="*/ 8428864 w 9288370"/>
              <a:gd name="connsiteY54" fmla="*/ 208471 h 1629820"/>
              <a:gd name="connsiteX55" fmla="*/ 8616510 w 9288370"/>
              <a:gd name="connsiteY55" fmla="*/ 161973 h 1629820"/>
              <a:gd name="connsiteX56" fmla="*/ 8826766 w 9288370"/>
              <a:gd name="connsiteY56" fmla="*/ 152111 h 1629820"/>
              <a:gd name="connsiteX57" fmla="*/ 8917647 w 9288370"/>
              <a:gd name="connsiteY57" fmla="*/ 112232 h 1629820"/>
              <a:gd name="connsiteX58" fmla="*/ 9182272 w 9288370"/>
              <a:gd name="connsiteY58" fmla="*/ 37171 h 1629820"/>
              <a:gd name="connsiteX59" fmla="*/ 9232990 w 9288370"/>
              <a:gd name="connsiteY59" fmla="*/ 24074 h 1629820"/>
              <a:gd name="connsiteX60" fmla="*/ 9288370 w 9288370"/>
              <a:gd name="connsiteY60" fmla="*/ 0 h 1629820"/>
              <a:gd name="connsiteX61" fmla="*/ 0 w 9288370"/>
              <a:gd name="connsiteY61" fmla="*/ 0 h 1629820"/>
              <a:gd name="connsiteX62" fmla="*/ 0 w 9288370"/>
              <a:gd name="connsiteY62" fmla="*/ 1586048 h 1629820"/>
              <a:gd name="connsiteX0" fmla="*/ 0 w 9288370"/>
              <a:gd name="connsiteY0" fmla="*/ 1586048 h 1613814"/>
              <a:gd name="connsiteX1" fmla="*/ 93535 w 9288370"/>
              <a:gd name="connsiteY1" fmla="*/ 1613814 h 1613814"/>
              <a:gd name="connsiteX2" fmla="*/ 374830 w 9288370"/>
              <a:gd name="connsiteY2" fmla="*/ 1574915 h 1613814"/>
              <a:gd name="connsiteX3" fmla="*/ 607503 w 9288370"/>
              <a:gd name="connsiteY3" fmla="*/ 1553819 h 1613814"/>
              <a:gd name="connsiteX4" fmla="*/ 940788 w 9288370"/>
              <a:gd name="connsiteY4" fmla="*/ 1506488 h 1613814"/>
              <a:gd name="connsiteX5" fmla="*/ 1186668 w 9288370"/>
              <a:gd name="connsiteY5" fmla="*/ 1521861 h 1613814"/>
              <a:gd name="connsiteX6" fmla="*/ 1339078 w 9288370"/>
              <a:gd name="connsiteY6" fmla="*/ 1494730 h 1613814"/>
              <a:gd name="connsiteX7" fmla="*/ 1492452 w 9288370"/>
              <a:gd name="connsiteY7" fmla="*/ 1519061 h 1613814"/>
              <a:gd name="connsiteX8" fmla="*/ 1604999 w 9288370"/>
              <a:gd name="connsiteY8" fmla="*/ 1513599 h 1613814"/>
              <a:gd name="connsiteX9" fmla="*/ 1717911 w 9288370"/>
              <a:gd name="connsiteY9" fmla="*/ 1497764 h 1613814"/>
              <a:gd name="connsiteX10" fmla="*/ 1794234 w 9288370"/>
              <a:gd name="connsiteY10" fmla="*/ 1464331 h 1613814"/>
              <a:gd name="connsiteX11" fmla="*/ 2101780 w 9288370"/>
              <a:gd name="connsiteY11" fmla="*/ 1409907 h 1613814"/>
              <a:gd name="connsiteX12" fmla="*/ 2244830 w 9288370"/>
              <a:gd name="connsiteY12" fmla="*/ 1388540 h 1613814"/>
              <a:gd name="connsiteX13" fmla="*/ 2428648 w 9288370"/>
              <a:gd name="connsiteY13" fmla="*/ 1372736 h 1613814"/>
              <a:gd name="connsiteX14" fmla="*/ 2645882 w 9288370"/>
              <a:gd name="connsiteY14" fmla="*/ 1341971 h 1613814"/>
              <a:gd name="connsiteX15" fmla="*/ 2707413 w 9288370"/>
              <a:gd name="connsiteY15" fmla="*/ 1347156 h 1613814"/>
              <a:gd name="connsiteX16" fmla="*/ 2843134 w 9288370"/>
              <a:gd name="connsiteY16" fmla="*/ 1323561 h 1613814"/>
              <a:gd name="connsiteX17" fmla="*/ 2923804 w 9288370"/>
              <a:gd name="connsiteY17" fmla="*/ 1314224 h 1613814"/>
              <a:gd name="connsiteX18" fmla="*/ 2953618 w 9288370"/>
              <a:gd name="connsiteY18" fmla="*/ 1318186 h 1613814"/>
              <a:gd name="connsiteX19" fmla="*/ 2995816 w 9288370"/>
              <a:gd name="connsiteY19" fmla="*/ 1318670 h 1613814"/>
              <a:gd name="connsiteX20" fmla="*/ 3352700 w 9288370"/>
              <a:gd name="connsiteY20" fmla="*/ 1264183 h 1613814"/>
              <a:gd name="connsiteX21" fmla="*/ 3444611 w 9288370"/>
              <a:gd name="connsiteY21" fmla="*/ 1236739 h 1613814"/>
              <a:gd name="connsiteX22" fmla="*/ 3650072 w 9288370"/>
              <a:gd name="connsiteY22" fmla="*/ 1217421 h 1613814"/>
              <a:gd name="connsiteX23" fmla="*/ 3707853 w 9288370"/>
              <a:gd name="connsiteY23" fmla="*/ 1241722 h 1613814"/>
              <a:gd name="connsiteX24" fmla="*/ 3925616 w 9288370"/>
              <a:gd name="connsiteY24" fmla="*/ 1253751 h 1613814"/>
              <a:gd name="connsiteX25" fmla="*/ 3954387 w 9288370"/>
              <a:gd name="connsiteY25" fmla="*/ 1263789 h 1613814"/>
              <a:gd name="connsiteX26" fmla="*/ 3995849 w 9288370"/>
              <a:gd name="connsiteY26" fmla="*/ 1272939 h 1613814"/>
              <a:gd name="connsiteX27" fmla="*/ 4067546 w 9288370"/>
              <a:gd name="connsiteY27" fmla="*/ 1294697 h 1613814"/>
              <a:gd name="connsiteX28" fmla="*/ 4190310 w 9288370"/>
              <a:gd name="connsiteY28" fmla="*/ 1307786 h 1613814"/>
              <a:gd name="connsiteX29" fmla="*/ 4230008 w 9288370"/>
              <a:gd name="connsiteY29" fmla="*/ 1303546 h 1613814"/>
              <a:gd name="connsiteX30" fmla="*/ 4575478 w 9288370"/>
              <a:gd name="connsiteY30" fmla="*/ 1261726 h 1613814"/>
              <a:gd name="connsiteX31" fmla="*/ 4650026 w 9288370"/>
              <a:gd name="connsiteY31" fmla="*/ 1265798 h 1613814"/>
              <a:gd name="connsiteX32" fmla="*/ 4792008 w 9288370"/>
              <a:gd name="connsiteY32" fmla="*/ 1243899 h 1613814"/>
              <a:gd name="connsiteX33" fmla="*/ 4954126 w 9288370"/>
              <a:gd name="connsiteY33" fmla="*/ 1204617 h 1613814"/>
              <a:gd name="connsiteX34" fmla="*/ 5309678 w 9288370"/>
              <a:gd name="connsiteY34" fmla="*/ 1128278 h 1613814"/>
              <a:gd name="connsiteX35" fmla="*/ 5474724 w 9288370"/>
              <a:gd name="connsiteY35" fmla="*/ 1091167 h 1613814"/>
              <a:gd name="connsiteX36" fmla="*/ 5612132 w 9288370"/>
              <a:gd name="connsiteY36" fmla="*/ 1051509 h 1613814"/>
              <a:gd name="connsiteX37" fmla="*/ 5776618 w 9288370"/>
              <a:gd name="connsiteY37" fmla="*/ 1053037 h 1613814"/>
              <a:gd name="connsiteX38" fmla="*/ 5785786 w 9288370"/>
              <a:gd name="connsiteY38" fmla="*/ 1051213 h 1613814"/>
              <a:gd name="connsiteX39" fmla="*/ 5829381 w 9288370"/>
              <a:gd name="connsiteY39" fmla="*/ 1046878 h 1613814"/>
              <a:gd name="connsiteX40" fmla="*/ 5943596 w 9288370"/>
              <a:gd name="connsiteY40" fmla="*/ 1043237 h 1613814"/>
              <a:gd name="connsiteX41" fmla="*/ 5985730 w 9288370"/>
              <a:gd name="connsiteY41" fmla="*/ 1035396 h 1613814"/>
              <a:gd name="connsiteX42" fmla="*/ 6103109 w 9288370"/>
              <a:gd name="connsiteY42" fmla="*/ 1019019 h 1613814"/>
              <a:gd name="connsiteX43" fmla="*/ 6222406 w 9288370"/>
              <a:gd name="connsiteY43" fmla="*/ 985341 h 1613814"/>
              <a:gd name="connsiteX44" fmla="*/ 6598672 w 9288370"/>
              <a:gd name="connsiteY44" fmla="*/ 902062 h 1613814"/>
              <a:gd name="connsiteX45" fmla="*/ 6766149 w 9288370"/>
              <a:gd name="connsiteY45" fmla="*/ 846132 h 1613814"/>
              <a:gd name="connsiteX46" fmla="*/ 6886312 w 9288370"/>
              <a:gd name="connsiteY46" fmla="*/ 781877 h 1613814"/>
              <a:gd name="connsiteX47" fmla="*/ 7006457 w 9288370"/>
              <a:gd name="connsiteY47" fmla="*/ 699758 h 1613814"/>
              <a:gd name="connsiteX48" fmla="*/ 7231643 w 9288370"/>
              <a:gd name="connsiteY48" fmla="*/ 640778 h 1613814"/>
              <a:gd name="connsiteX49" fmla="*/ 7363123 w 9288370"/>
              <a:gd name="connsiteY49" fmla="*/ 593682 h 1613814"/>
              <a:gd name="connsiteX50" fmla="*/ 7588368 w 9288370"/>
              <a:gd name="connsiteY50" fmla="*/ 531129 h 1613814"/>
              <a:gd name="connsiteX51" fmla="*/ 7782741 w 9288370"/>
              <a:gd name="connsiteY51" fmla="*/ 455936 h 1613814"/>
              <a:gd name="connsiteX52" fmla="*/ 7952094 w 9288370"/>
              <a:gd name="connsiteY52" fmla="*/ 409302 h 1613814"/>
              <a:gd name="connsiteX53" fmla="*/ 8231938 w 9288370"/>
              <a:gd name="connsiteY53" fmla="*/ 259259 h 1613814"/>
              <a:gd name="connsiteX54" fmla="*/ 8428864 w 9288370"/>
              <a:gd name="connsiteY54" fmla="*/ 208471 h 1613814"/>
              <a:gd name="connsiteX55" fmla="*/ 8616510 w 9288370"/>
              <a:gd name="connsiteY55" fmla="*/ 161973 h 1613814"/>
              <a:gd name="connsiteX56" fmla="*/ 8826766 w 9288370"/>
              <a:gd name="connsiteY56" fmla="*/ 152111 h 1613814"/>
              <a:gd name="connsiteX57" fmla="*/ 8917647 w 9288370"/>
              <a:gd name="connsiteY57" fmla="*/ 112232 h 1613814"/>
              <a:gd name="connsiteX58" fmla="*/ 9182272 w 9288370"/>
              <a:gd name="connsiteY58" fmla="*/ 37171 h 1613814"/>
              <a:gd name="connsiteX59" fmla="*/ 9232990 w 9288370"/>
              <a:gd name="connsiteY59" fmla="*/ 24074 h 1613814"/>
              <a:gd name="connsiteX60" fmla="*/ 9288370 w 9288370"/>
              <a:gd name="connsiteY60" fmla="*/ 0 h 1613814"/>
              <a:gd name="connsiteX61" fmla="*/ 0 w 9288370"/>
              <a:gd name="connsiteY61" fmla="*/ 0 h 1613814"/>
              <a:gd name="connsiteX62" fmla="*/ 0 w 9288370"/>
              <a:gd name="connsiteY62" fmla="*/ 1586048 h 1613814"/>
              <a:gd name="connsiteX0" fmla="*/ 0 w 9288370"/>
              <a:gd name="connsiteY0" fmla="*/ 1586048 h 1613814"/>
              <a:gd name="connsiteX1" fmla="*/ 93535 w 9288370"/>
              <a:gd name="connsiteY1" fmla="*/ 1613814 h 1613814"/>
              <a:gd name="connsiteX2" fmla="*/ 374830 w 9288370"/>
              <a:gd name="connsiteY2" fmla="*/ 1574915 h 1613814"/>
              <a:gd name="connsiteX3" fmla="*/ 607503 w 9288370"/>
              <a:gd name="connsiteY3" fmla="*/ 1553819 h 1613814"/>
              <a:gd name="connsiteX4" fmla="*/ 940788 w 9288370"/>
              <a:gd name="connsiteY4" fmla="*/ 1506488 h 1613814"/>
              <a:gd name="connsiteX5" fmla="*/ 1186668 w 9288370"/>
              <a:gd name="connsiteY5" fmla="*/ 1521861 h 1613814"/>
              <a:gd name="connsiteX6" fmla="*/ 1339078 w 9288370"/>
              <a:gd name="connsiteY6" fmla="*/ 1494730 h 1613814"/>
              <a:gd name="connsiteX7" fmla="*/ 1492452 w 9288370"/>
              <a:gd name="connsiteY7" fmla="*/ 1519061 h 1613814"/>
              <a:gd name="connsiteX8" fmla="*/ 1534533 w 9288370"/>
              <a:gd name="connsiteY8" fmla="*/ 1493590 h 1613814"/>
              <a:gd name="connsiteX9" fmla="*/ 1717911 w 9288370"/>
              <a:gd name="connsiteY9" fmla="*/ 1497764 h 1613814"/>
              <a:gd name="connsiteX10" fmla="*/ 1794234 w 9288370"/>
              <a:gd name="connsiteY10" fmla="*/ 1464331 h 1613814"/>
              <a:gd name="connsiteX11" fmla="*/ 2101780 w 9288370"/>
              <a:gd name="connsiteY11" fmla="*/ 1409907 h 1613814"/>
              <a:gd name="connsiteX12" fmla="*/ 2244830 w 9288370"/>
              <a:gd name="connsiteY12" fmla="*/ 1388540 h 1613814"/>
              <a:gd name="connsiteX13" fmla="*/ 2428648 w 9288370"/>
              <a:gd name="connsiteY13" fmla="*/ 1372736 h 1613814"/>
              <a:gd name="connsiteX14" fmla="*/ 2645882 w 9288370"/>
              <a:gd name="connsiteY14" fmla="*/ 1341971 h 1613814"/>
              <a:gd name="connsiteX15" fmla="*/ 2707413 w 9288370"/>
              <a:gd name="connsiteY15" fmla="*/ 1347156 h 1613814"/>
              <a:gd name="connsiteX16" fmla="*/ 2843134 w 9288370"/>
              <a:gd name="connsiteY16" fmla="*/ 1323561 h 1613814"/>
              <a:gd name="connsiteX17" fmla="*/ 2923804 w 9288370"/>
              <a:gd name="connsiteY17" fmla="*/ 1314224 h 1613814"/>
              <a:gd name="connsiteX18" fmla="*/ 2953618 w 9288370"/>
              <a:gd name="connsiteY18" fmla="*/ 1318186 h 1613814"/>
              <a:gd name="connsiteX19" fmla="*/ 2995816 w 9288370"/>
              <a:gd name="connsiteY19" fmla="*/ 1318670 h 1613814"/>
              <a:gd name="connsiteX20" fmla="*/ 3352700 w 9288370"/>
              <a:gd name="connsiteY20" fmla="*/ 1264183 h 1613814"/>
              <a:gd name="connsiteX21" fmla="*/ 3444611 w 9288370"/>
              <a:gd name="connsiteY21" fmla="*/ 1236739 h 1613814"/>
              <a:gd name="connsiteX22" fmla="*/ 3650072 w 9288370"/>
              <a:gd name="connsiteY22" fmla="*/ 1217421 h 1613814"/>
              <a:gd name="connsiteX23" fmla="*/ 3707853 w 9288370"/>
              <a:gd name="connsiteY23" fmla="*/ 1241722 h 1613814"/>
              <a:gd name="connsiteX24" fmla="*/ 3925616 w 9288370"/>
              <a:gd name="connsiteY24" fmla="*/ 1253751 h 1613814"/>
              <a:gd name="connsiteX25" fmla="*/ 3954387 w 9288370"/>
              <a:gd name="connsiteY25" fmla="*/ 1263789 h 1613814"/>
              <a:gd name="connsiteX26" fmla="*/ 3995849 w 9288370"/>
              <a:gd name="connsiteY26" fmla="*/ 1272939 h 1613814"/>
              <a:gd name="connsiteX27" fmla="*/ 4067546 w 9288370"/>
              <a:gd name="connsiteY27" fmla="*/ 1294697 h 1613814"/>
              <a:gd name="connsiteX28" fmla="*/ 4190310 w 9288370"/>
              <a:gd name="connsiteY28" fmla="*/ 1307786 h 1613814"/>
              <a:gd name="connsiteX29" fmla="*/ 4230008 w 9288370"/>
              <a:gd name="connsiteY29" fmla="*/ 1303546 h 1613814"/>
              <a:gd name="connsiteX30" fmla="*/ 4575478 w 9288370"/>
              <a:gd name="connsiteY30" fmla="*/ 1261726 h 1613814"/>
              <a:gd name="connsiteX31" fmla="*/ 4650026 w 9288370"/>
              <a:gd name="connsiteY31" fmla="*/ 1265798 h 1613814"/>
              <a:gd name="connsiteX32" fmla="*/ 4792008 w 9288370"/>
              <a:gd name="connsiteY32" fmla="*/ 1243899 h 1613814"/>
              <a:gd name="connsiteX33" fmla="*/ 4954126 w 9288370"/>
              <a:gd name="connsiteY33" fmla="*/ 1204617 h 1613814"/>
              <a:gd name="connsiteX34" fmla="*/ 5309678 w 9288370"/>
              <a:gd name="connsiteY34" fmla="*/ 1128278 h 1613814"/>
              <a:gd name="connsiteX35" fmla="*/ 5474724 w 9288370"/>
              <a:gd name="connsiteY35" fmla="*/ 1091167 h 1613814"/>
              <a:gd name="connsiteX36" fmla="*/ 5612132 w 9288370"/>
              <a:gd name="connsiteY36" fmla="*/ 1051509 h 1613814"/>
              <a:gd name="connsiteX37" fmla="*/ 5776618 w 9288370"/>
              <a:gd name="connsiteY37" fmla="*/ 1053037 h 1613814"/>
              <a:gd name="connsiteX38" fmla="*/ 5785786 w 9288370"/>
              <a:gd name="connsiteY38" fmla="*/ 1051213 h 1613814"/>
              <a:gd name="connsiteX39" fmla="*/ 5829381 w 9288370"/>
              <a:gd name="connsiteY39" fmla="*/ 1046878 h 1613814"/>
              <a:gd name="connsiteX40" fmla="*/ 5943596 w 9288370"/>
              <a:gd name="connsiteY40" fmla="*/ 1043237 h 1613814"/>
              <a:gd name="connsiteX41" fmla="*/ 5985730 w 9288370"/>
              <a:gd name="connsiteY41" fmla="*/ 1035396 h 1613814"/>
              <a:gd name="connsiteX42" fmla="*/ 6103109 w 9288370"/>
              <a:gd name="connsiteY42" fmla="*/ 1019019 h 1613814"/>
              <a:gd name="connsiteX43" fmla="*/ 6222406 w 9288370"/>
              <a:gd name="connsiteY43" fmla="*/ 985341 h 1613814"/>
              <a:gd name="connsiteX44" fmla="*/ 6598672 w 9288370"/>
              <a:gd name="connsiteY44" fmla="*/ 902062 h 1613814"/>
              <a:gd name="connsiteX45" fmla="*/ 6766149 w 9288370"/>
              <a:gd name="connsiteY45" fmla="*/ 846132 h 1613814"/>
              <a:gd name="connsiteX46" fmla="*/ 6886312 w 9288370"/>
              <a:gd name="connsiteY46" fmla="*/ 781877 h 1613814"/>
              <a:gd name="connsiteX47" fmla="*/ 7006457 w 9288370"/>
              <a:gd name="connsiteY47" fmla="*/ 699758 h 1613814"/>
              <a:gd name="connsiteX48" fmla="*/ 7231643 w 9288370"/>
              <a:gd name="connsiteY48" fmla="*/ 640778 h 1613814"/>
              <a:gd name="connsiteX49" fmla="*/ 7363123 w 9288370"/>
              <a:gd name="connsiteY49" fmla="*/ 593682 h 1613814"/>
              <a:gd name="connsiteX50" fmla="*/ 7588368 w 9288370"/>
              <a:gd name="connsiteY50" fmla="*/ 531129 h 1613814"/>
              <a:gd name="connsiteX51" fmla="*/ 7782741 w 9288370"/>
              <a:gd name="connsiteY51" fmla="*/ 455936 h 1613814"/>
              <a:gd name="connsiteX52" fmla="*/ 7952094 w 9288370"/>
              <a:gd name="connsiteY52" fmla="*/ 409302 h 1613814"/>
              <a:gd name="connsiteX53" fmla="*/ 8231938 w 9288370"/>
              <a:gd name="connsiteY53" fmla="*/ 259259 h 1613814"/>
              <a:gd name="connsiteX54" fmla="*/ 8428864 w 9288370"/>
              <a:gd name="connsiteY54" fmla="*/ 208471 h 1613814"/>
              <a:gd name="connsiteX55" fmla="*/ 8616510 w 9288370"/>
              <a:gd name="connsiteY55" fmla="*/ 161973 h 1613814"/>
              <a:gd name="connsiteX56" fmla="*/ 8826766 w 9288370"/>
              <a:gd name="connsiteY56" fmla="*/ 152111 h 1613814"/>
              <a:gd name="connsiteX57" fmla="*/ 8917647 w 9288370"/>
              <a:gd name="connsiteY57" fmla="*/ 112232 h 1613814"/>
              <a:gd name="connsiteX58" fmla="*/ 9182272 w 9288370"/>
              <a:gd name="connsiteY58" fmla="*/ 37171 h 1613814"/>
              <a:gd name="connsiteX59" fmla="*/ 9232990 w 9288370"/>
              <a:gd name="connsiteY59" fmla="*/ 24074 h 1613814"/>
              <a:gd name="connsiteX60" fmla="*/ 9288370 w 9288370"/>
              <a:gd name="connsiteY60" fmla="*/ 0 h 1613814"/>
              <a:gd name="connsiteX61" fmla="*/ 0 w 9288370"/>
              <a:gd name="connsiteY61" fmla="*/ 0 h 1613814"/>
              <a:gd name="connsiteX62" fmla="*/ 0 w 9288370"/>
              <a:gd name="connsiteY62" fmla="*/ 1586048 h 1613814"/>
              <a:gd name="connsiteX0" fmla="*/ 0 w 9288370"/>
              <a:gd name="connsiteY0" fmla="*/ 1586048 h 1613814"/>
              <a:gd name="connsiteX1" fmla="*/ 93535 w 9288370"/>
              <a:gd name="connsiteY1" fmla="*/ 1613814 h 1613814"/>
              <a:gd name="connsiteX2" fmla="*/ 374830 w 9288370"/>
              <a:gd name="connsiteY2" fmla="*/ 1574915 h 1613814"/>
              <a:gd name="connsiteX3" fmla="*/ 607503 w 9288370"/>
              <a:gd name="connsiteY3" fmla="*/ 1553819 h 1613814"/>
              <a:gd name="connsiteX4" fmla="*/ 940788 w 9288370"/>
              <a:gd name="connsiteY4" fmla="*/ 1506488 h 1613814"/>
              <a:gd name="connsiteX5" fmla="*/ 1186668 w 9288370"/>
              <a:gd name="connsiteY5" fmla="*/ 1521861 h 1613814"/>
              <a:gd name="connsiteX6" fmla="*/ 1339078 w 9288370"/>
              <a:gd name="connsiteY6" fmla="*/ 1494730 h 1613814"/>
              <a:gd name="connsiteX7" fmla="*/ 1408773 w 9288370"/>
              <a:gd name="connsiteY7" fmla="*/ 1503055 h 1613814"/>
              <a:gd name="connsiteX8" fmla="*/ 1534533 w 9288370"/>
              <a:gd name="connsiteY8" fmla="*/ 1493590 h 1613814"/>
              <a:gd name="connsiteX9" fmla="*/ 1717911 w 9288370"/>
              <a:gd name="connsiteY9" fmla="*/ 1497764 h 1613814"/>
              <a:gd name="connsiteX10" fmla="*/ 1794234 w 9288370"/>
              <a:gd name="connsiteY10" fmla="*/ 1464331 h 1613814"/>
              <a:gd name="connsiteX11" fmla="*/ 2101780 w 9288370"/>
              <a:gd name="connsiteY11" fmla="*/ 1409907 h 1613814"/>
              <a:gd name="connsiteX12" fmla="*/ 2244830 w 9288370"/>
              <a:gd name="connsiteY12" fmla="*/ 1388540 h 1613814"/>
              <a:gd name="connsiteX13" fmla="*/ 2428648 w 9288370"/>
              <a:gd name="connsiteY13" fmla="*/ 1372736 h 1613814"/>
              <a:gd name="connsiteX14" fmla="*/ 2645882 w 9288370"/>
              <a:gd name="connsiteY14" fmla="*/ 1341971 h 1613814"/>
              <a:gd name="connsiteX15" fmla="*/ 2707413 w 9288370"/>
              <a:gd name="connsiteY15" fmla="*/ 1347156 h 1613814"/>
              <a:gd name="connsiteX16" fmla="*/ 2843134 w 9288370"/>
              <a:gd name="connsiteY16" fmla="*/ 1323561 h 1613814"/>
              <a:gd name="connsiteX17" fmla="*/ 2923804 w 9288370"/>
              <a:gd name="connsiteY17" fmla="*/ 1314224 h 1613814"/>
              <a:gd name="connsiteX18" fmla="*/ 2953618 w 9288370"/>
              <a:gd name="connsiteY18" fmla="*/ 1318186 h 1613814"/>
              <a:gd name="connsiteX19" fmla="*/ 2995816 w 9288370"/>
              <a:gd name="connsiteY19" fmla="*/ 1318670 h 1613814"/>
              <a:gd name="connsiteX20" fmla="*/ 3352700 w 9288370"/>
              <a:gd name="connsiteY20" fmla="*/ 1264183 h 1613814"/>
              <a:gd name="connsiteX21" fmla="*/ 3444611 w 9288370"/>
              <a:gd name="connsiteY21" fmla="*/ 1236739 h 1613814"/>
              <a:gd name="connsiteX22" fmla="*/ 3650072 w 9288370"/>
              <a:gd name="connsiteY22" fmla="*/ 1217421 h 1613814"/>
              <a:gd name="connsiteX23" fmla="*/ 3707853 w 9288370"/>
              <a:gd name="connsiteY23" fmla="*/ 1241722 h 1613814"/>
              <a:gd name="connsiteX24" fmla="*/ 3925616 w 9288370"/>
              <a:gd name="connsiteY24" fmla="*/ 1253751 h 1613814"/>
              <a:gd name="connsiteX25" fmla="*/ 3954387 w 9288370"/>
              <a:gd name="connsiteY25" fmla="*/ 1263789 h 1613814"/>
              <a:gd name="connsiteX26" fmla="*/ 3995849 w 9288370"/>
              <a:gd name="connsiteY26" fmla="*/ 1272939 h 1613814"/>
              <a:gd name="connsiteX27" fmla="*/ 4067546 w 9288370"/>
              <a:gd name="connsiteY27" fmla="*/ 1294697 h 1613814"/>
              <a:gd name="connsiteX28" fmla="*/ 4190310 w 9288370"/>
              <a:gd name="connsiteY28" fmla="*/ 1307786 h 1613814"/>
              <a:gd name="connsiteX29" fmla="*/ 4230008 w 9288370"/>
              <a:gd name="connsiteY29" fmla="*/ 1303546 h 1613814"/>
              <a:gd name="connsiteX30" fmla="*/ 4575478 w 9288370"/>
              <a:gd name="connsiteY30" fmla="*/ 1261726 h 1613814"/>
              <a:gd name="connsiteX31" fmla="*/ 4650026 w 9288370"/>
              <a:gd name="connsiteY31" fmla="*/ 1265798 h 1613814"/>
              <a:gd name="connsiteX32" fmla="*/ 4792008 w 9288370"/>
              <a:gd name="connsiteY32" fmla="*/ 1243899 h 1613814"/>
              <a:gd name="connsiteX33" fmla="*/ 4954126 w 9288370"/>
              <a:gd name="connsiteY33" fmla="*/ 1204617 h 1613814"/>
              <a:gd name="connsiteX34" fmla="*/ 5309678 w 9288370"/>
              <a:gd name="connsiteY34" fmla="*/ 1128278 h 1613814"/>
              <a:gd name="connsiteX35" fmla="*/ 5474724 w 9288370"/>
              <a:gd name="connsiteY35" fmla="*/ 1091167 h 1613814"/>
              <a:gd name="connsiteX36" fmla="*/ 5612132 w 9288370"/>
              <a:gd name="connsiteY36" fmla="*/ 1051509 h 1613814"/>
              <a:gd name="connsiteX37" fmla="*/ 5776618 w 9288370"/>
              <a:gd name="connsiteY37" fmla="*/ 1053037 h 1613814"/>
              <a:gd name="connsiteX38" fmla="*/ 5785786 w 9288370"/>
              <a:gd name="connsiteY38" fmla="*/ 1051213 h 1613814"/>
              <a:gd name="connsiteX39" fmla="*/ 5829381 w 9288370"/>
              <a:gd name="connsiteY39" fmla="*/ 1046878 h 1613814"/>
              <a:gd name="connsiteX40" fmla="*/ 5943596 w 9288370"/>
              <a:gd name="connsiteY40" fmla="*/ 1043237 h 1613814"/>
              <a:gd name="connsiteX41" fmla="*/ 5985730 w 9288370"/>
              <a:gd name="connsiteY41" fmla="*/ 1035396 h 1613814"/>
              <a:gd name="connsiteX42" fmla="*/ 6103109 w 9288370"/>
              <a:gd name="connsiteY42" fmla="*/ 1019019 h 1613814"/>
              <a:gd name="connsiteX43" fmla="*/ 6222406 w 9288370"/>
              <a:gd name="connsiteY43" fmla="*/ 985341 h 1613814"/>
              <a:gd name="connsiteX44" fmla="*/ 6598672 w 9288370"/>
              <a:gd name="connsiteY44" fmla="*/ 902062 h 1613814"/>
              <a:gd name="connsiteX45" fmla="*/ 6766149 w 9288370"/>
              <a:gd name="connsiteY45" fmla="*/ 846132 h 1613814"/>
              <a:gd name="connsiteX46" fmla="*/ 6886312 w 9288370"/>
              <a:gd name="connsiteY46" fmla="*/ 781877 h 1613814"/>
              <a:gd name="connsiteX47" fmla="*/ 7006457 w 9288370"/>
              <a:gd name="connsiteY47" fmla="*/ 699758 h 1613814"/>
              <a:gd name="connsiteX48" fmla="*/ 7231643 w 9288370"/>
              <a:gd name="connsiteY48" fmla="*/ 640778 h 1613814"/>
              <a:gd name="connsiteX49" fmla="*/ 7363123 w 9288370"/>
              <a:gd name="connsiteY49" fmla="*/ 593682 h 1613814"/>
              <a:gd name="connsiteX50" fmla="*/ 7588368 w 9288370"/>
              <a:gd name="connsiteY50" fmla="*/ 531129 h 1613814"/>
              <a:gd name="connsiteX51" fmla="*/ 7782741 w 9288370"/>
              <a:gd name="connsiteY51" fmla="*/ 455936 h 1613814"/>
              <a:gd name="connsiteX52" fmla="*/ 7952094 w 9288370"/>
              <a:gd name="connsiteY52" fmla="*/ 409302 h 1613814"/>
              <a:gd name="connsiteX53" fmla="*/ 8231938 w 9288370"/>
              <a:gd name="connsiteY53" fmla="*/ 259259 h 1613814"/>
              <a:gd name="connsiteX54" fmla="*/ 8428864 w 9288370"/>
              <a:gd name="connsiteY54" fmla="*/ 208471 h 1613814"/>
              <a:gd name="connsiteX55" fmla="*/ 8616510 w 9288370"/>
              <a:gd name="connsiteY55" fmla="*/ 161973 h 1613814"/>
              <a:gd name="connsiteX56" fmla="*/ 8826766 w 9288370"/>
              <a:gd name="connsiteY56" fmla="*/ 152111 h 1613814"/>
              <a:gd name="connsiteX57" fmla="*/ 8917647 w 9288370"/>
              <a:gd name="connsiteY57" fmla="*/ 112232 h 1613814"/>
              <a:gd name="connsiteX58" fmla="*/ 9182272 w 9288370"/>
              <a:gd name="connsiteY58" fmla="*/ 37171 h 1613814"/>
              <a:gd name="connsiteX59" fmla="*/ 9232990 w 9288370"/>
              <a:gd name="connsiteY59" fmla="*/ 24074 h 1613814"/>
              <a:gd name="connsiteX60" fmla="*/ 9288370 w 9288370"/>
              <a:gd name="connsiteY60" fmla="*/ 0 h 1613814"/>
              <a:gd name="connsiteX61" fmla="*/ 0 w 9288370"/>
              <a:gd name="connsiteY61" fmla="*/ 0 h 1613814"/>
              <a:gd name="connsiteX62" fmla="*/ 0 w 9288370"/>
              <a:gd name="connsiteY62" fmla="*/ 1586048 h 1613814"/>
              <a:gd name="connsiteX0" fmla="*/ 0 w 9288370"/>
              <a:gd name="connsiteY0" fmla="*/ 1586048 h 1613814"/>
              <a:gd name="connsiteX1" fmla="*/ 93535 w 9288370"/>
              <a:gd name="connsiteY1" fmla="*/ 1613814 h 1613814"/>
              <a:gd name="connsiteX2" fmla="*/ 374830 w 9288370"/>
              <a:gd name="connsiteY2" fmla="*/ 1574915 h 1613814"/>
              <a:gd name="connsiteX3" fmla="*/ 607503 w 9288370"/>
              <a:gd name="connsiteY3" fmla="*/ 1553819 h 1613814"/>
              <a:gd name="connsiteX4" fmla="*/ 940788 w 9288370"/>
              <a:gd name="connsiteY4" fmla="*/ 1506488 h 1613814"/>
              <a:gd name="connsiteX5" fmla="*/ 1186668 w 9288370"/>
              <a:gd name="connsiteY5" fmla="*/ 1521861 h 1613814"/>
              <a:gd name="connsiteX6" fmla="*/ 1339078 w 9288370"/>
              <a:gd name="connsiteY6" fmla="*/ 1494730 h 1613814"/>
              <a:gd name="connsiteX7" fmla="*/ 1408773 w 9288370"/>
              <a:gd name="connsiteY7" fmla="*/ 1503055 h 1613814"/>
              <a:gd name="connsiteX8" fmla="*/ 1679869 w 9288370"/>
              <a:gd name="connsiteY8" fmla="*/ 1477584 h 1613814"/>
              <a:gd name="connsiteX9" fmla="*/ 1717911 w 9288370"/>
              <a:gd name="connsiteY9" fmla="*/ 1497764 h 1613814"/>
              <a:gd name="connsiteX10" fmla="*/ 1794234 w 9288370"/>
              <a:gd name="connsiteY10" fmla="*/ 1464331 h 1613814"/>
              <a:gd name="connsiteX11" fmla="*/ 2101780 w 9288370"/>
              <a:gd name="connsiteY11" fmla="*/ 1409907 h 1613814"/>
              <a:gd name="connsiteX12" fmla="*/ 2244830 w 9288370"/>
              <a:gd name="connsiteY12" fmla="*/ 1388540 h 1613814"/>
              <a:gd name="connsiteX13" fmla="*/ 2428648 w 9288370"/>
              <a:gd name="connsiteY13" fmla="*/ 1372736 h 1613814"/>
              <a:gd name="connsiteX14" fmla="*/ 2645882 w 9288370"/>
              <a:gd name="connsiteY14" fmla="*/ 1341971 h 1613814"/>
              <a:gd name="connsiteX15" fmla="*/ 2707413 w 9288370"/>
              <a:gd name="connsiteY15" fmla="*/ 1347156 h 1613814"/>
              <a:gd name="connsiteX16" fmla="*/ 2843134 w 9288370"/>
              <a:gd name="connsiteY16" fmla="*/ 1323561 h 1613814"/>
              <a:gd name="connsiteX17" fmla="*/ 2923804 w 9288370"/>
              <a:gd name="connsiteY17" fmla="*/ 1314224 h 1613814"/>
              <a:gd name="connsiteX18" fmla="*/ 2953618 w 9288370"/>
              <a:gd name="connsiteY18" fmla="*/ 1318186 h 1613814"/>
              <a:gd name="connsiteX19" fmla="*/ 2995816 w 9288370"/>
              <a:gd name="connsiteY19" fmla="*/ 1318670 h 1613814"/>
              <a:gd name="connsiteX20" fmla="*/ 3352700 w 9288370"/>
              <a:gd name="connsiteY20" fmla="*/ 1264183 h 1613814"/>
              <a:gd name="connsiteX21" fmla="*/ 3444611 w 9288370"/>
              <a:gd name="connsiteY21" fmla="*/ 1236739 h 1613814"/>
              <a:gd name="connsiteX22" fmla="*/ 3650072 w 9288370"/>
              <a:gd name="connsiteY22" fmla="*/ 1217421 h 1613814"/>
              <a:gd name="connsiteX23" fmla="*/ 3707853 w 9288370"/>
              <a:gd name="connsiteY23" fmla="*/ 1241722 h 1613814"/>
              <a:gd name="connsiteX24" fmla="*/ 3925616 w 9288370"/>
              <a:gd name="connsiteY24" fmla="*/ 1253751 h 1613814"/>
              <a:gd name="connsiteX25" fmla="*/ 3954387 w 9288370"/>
              <a:gd name="connsiteY25" fmla="*/ 1263789 h 1613814"/>
              <a:gd name="connsiteX26" fmla="*/ 3995849 w 9288370"/>
              <a:gd name="connsiteY26" fmla="*/ 1272939 h 1613814"/>
              <a:gd name="connsiteX27" fmla="*/ 4067546 w 9288370"/>
              <a:gd name="connsiteY27" fmla="*/ 1294697 h 1613814"/>
              <a:gd name="connsiteX28" fmla="*/ 4190310 w 9288370"/>
              <a:gd name="connsiteY28" fmla="*/ 1307786 h 1613814"/>
              <a:gd name="connsiteX29" fmla="*/ 4230008 w 9288370"/>
              <a:gd name="connsiteY29" fmla="*/ 1303546 h 1613814"/>
              <a:gd name="connsiteX30" fmla="*/ 4575478 w 9288370"/>
              <a:gd name="connsiteY30" fmla="*/ 1261726 h 1613814"/>
              <a:gd name="connsiteX31" fmla="*/ 4650026 w 9288370"/>
              <a:gd name="connsiteY31" fmla="*/ 1265798 h 1613814"/>
              <a:gd name="connsiteX32" fmla="*/ 4792008 w 9288370"/>
              <a:gd name="connsiteY32" fmla="*/ 1243899 h 1613814"/>
              <a:gd name="connsiteX33" fmla="*/ 4954126 w 9288370"/>
              <a:gd name="connsiteY33" fmla="*/ 1204617 h 1613814"/>
              <a:gd name="connsiteX34" fmla="*/ 5309678 w 9288370"/>
              <a:gd name="connsiteY34" fmla="*/ 1128278 h 1613814"/>
              <a:gd name="connsiteX35" fmla="*/ 5474724 w 9288370"/>
              <a:gd name="connsiteY35" fmla="*/ 1091167 h 1613814"/>
              <a:gd name="connsiteX36" fmla="*/ 5612132 w 9288370"/>
              <a:gd name="connsiteY36" fmla="*/ 1051509 h 1613814"/>
              <a:gd name="connsiteX37" fmla="*/ 5776618 w 9288370"/>
              <a:gd name="connsiteY37" fmla="*/ 1053037 h 1613814"/>
              <a:gd name="connsiteX38" fmla="*/ 5785786 w 9288370"/>
              <a:gd name="connsiteY38" fmla="*/ 1051213 h 1613814"/>
              <a:gd name="connsiteX39" fmla="*/ 5829381 w 9288370"/>
              <a:gd name="connsiteY39" fmla="*/ 1046878 h 1613814"/>
              <a:gd name="connsiteX40" fmla="*/ 5943596 w 9288370"/>
              <a:gd name="connsiteY40" fmla="*/ 1043237 h 1613814"/>
              <a:gd name="connsiteX41" fmla="*/ 5985730 w 9288370"/>
              <a:gd name="connsiteY41" fmla="*/ 1035396 h 1613814"/>
              <a:gd name="connsiteX42" fmla="*/ 6103109 w 9288370"/>
              <a:gd name="connsiteY42" fmla="*/ 1019019 h 1613814"/>
              <a:gd name="connsiteX43" fmla="*/ 6222406 w 9288370"/>
              <a:gd name="connsiteY43" fmla="*/ 985341 h 1613814"/>
              <a:gd name="connsiteX44" fmla="*/ 6598672 w 9288370"/>
              <a:gd name="connsiteY44" fmla="*/ 902062 h 1613814"/>
              <a:gd name="connsiteX45" fmla="*/ 6766149 w 9288370"/>
              <a:gd name="connsiteY45" fmla="*/ 846132 h 1613814"/>
              <a:gd name="connsiteX46" fmla="*/ 6886312 w 9288370"/>
              <a:gd name="connsiteY46" fmla="*/ 781877 h 1613814"/>
              <a:gd name="connsiteX47" fmla="*/ 7006457 w 9288370"/>
              <a:gd name="connsiteY47" fmla="*/ 699758 h 1613814"/>
              <a:gd name="connsiteX48" fmla="*/ 7231643 w 9288370"/>
              <a:gd name="connsiteY48" fmla="*/ 640778 h 1613814"/>
              <a:gd name="connsiteX49" fmla="*/ 7363123 w 9288370"/>
              <a:gd name="connsiteY49" fmla="*/ 593682 h 1613814"/>
              <a:gd name="connsiteX50" fmla="*/ 7588368 w 9288370"/>
              <a:gd name="connsiteY50" fmla="*/ 531129 h 1613814"/>
              <a:gd name="connsiteX51" fmla="*/ 7782741 w 9288370"/>
              <a:gd name="connsiteY51" fmla="*/ 455936 h 1613814"/>
              <a:gd name="connsiteX52" fmla="*/ 7952094 w 9288370"/>
              <a:gd name="connsiteY52" fmla="*/ 409302 h 1613814"/>
              <a:gd name="connsiteX53" fmla="*/ 8231938 w 9288370"/>
              <a:gd name="connsiteY53" fmla="*/ 259259 h 1613814"/>
              <a:gd name="connsiteX54" fmla="*/ 8428864 w 9288370"/>
              <a:gd name="connsiteY54" fmla="*/ 208471 h 1613814"/>
              <a:gd name="connsiteX55" fmla="*/ 8616510 w 9288370"/>
              <a:gd name="connsiteY55" fmla="*/ 161973 h 1613814"/>
              <a:gd name="connsiteX56" fmla="*/ 8826766 w 9288370"/>
              <a:gd name="connsiteY56" fmla="*/ 152111 h 1613814"/>
              <a:gd name="connsiteX57" fmla="*/ 8917647 w 9288370"/>
              <a:gd name="connsiteY57" fmla="*/ 112232 h 1613814"/>
              <a:gd name="connsiteX58" fmla="*/ 9182272 w 9288370"/>
              <a:gd name="connsiteY58" fmla="*/ 37171 h 1613814"/>
              <a:gd name="connsiteX59" fmla="*/ 9232990 w 9288370"/>
              <a:gd name="connsiteY59" fmla="*/ 24074 h 1613814"/>
              <a:gd name="connsiteX60" fmla="*/ 9288370 w 9288370"/>
              <a:gd name="connsiteY60" fmla="*/ 0 h 1613814"/>
              <a:gd name="connsiteX61" fmla="*/ 0 w 9288370"/>
              <a:gd name="connsiteY61" fmla="*/ 0 h 1613814"/>
              <a:gd name="connsiteX62" fmla="*/ 0 w 9288370"/>
              <a:gd name="connsiteY62" fmla="*/ 1586048 h 1613814"/>
              <a:gd name="connsiteX0" fmla="*/ 0 w 9288370"/>
              <a:gd name="connsiteY0" fmla="*/ 1586048 h 1613814"/>
              <a:gd name="connsiteX1" fmla="*/ 93535 w 9288370"/>
              <a:gd name="connsiteY1" fmla="*/ 1613814 h 1613814"/>
              <a:gd name="connsiteX2" fmla="*/ 374830 w 9288370"/>
              <a:gd name="connsiteY2" fmla="*/ 1574915 h 1613814"/>
              <a:gd name="connsiteX3" fmla="*/ 607503 w 9288370"/>
              <a:gd name="connsiteY3" fmla="*/ 1553819 h 1613814"/>
              <a:gd name="connsiteX4" fmla="*/ 940788 w 9288370"/>
              <a:gd name="connsiteY4" fmla="*/ 1506488 h 1613814"/>
              <a:gd name="connsiteX5" fmla="*/ 1186668 w 9288370"/>
              <a:gd name="connsiteY5" fmla="*/ 1521861 h 1613814"/>
              <a:gd name="connsiteX6" fmla="*/ 1339078 w 9288370"/>
              <a:gd name="connsiteY6" fmla="*/ 1494730 h 1613814"/>
              <a:gd name="connsiteX7" fmla="*/ 1408773 w 9288370"/>
              <a:gd name="connsiteY7" fmla="*/ 1503055 h 1613814"/>
              <a:gd name="connsiteX8" fmla="*/ 1679869 w 9288370"/>
              <a:gd name="connsiteY8" fmla="*/ 1477584 h 1613814"/>
              <a:gd name="connsiteX9" fmla="*/ 1704699 w 9288370"/>
              <a:gd name="connsiteY9" fmla="*/ 1453746 h 1613814"/>
              <a:gd name="connsiteX10" fmla="*/ 1794234 w 9288370"/>
              <a:gd name="connsiteY10" fmla="*/ 1464331 h 1613814"/>
              <a:gd name="connsiteX11" fmla="*/ 2101780 w 9288370"/>
              <a:gd name="connsiteY11" fmla="*/ 1409907 h 1613814"/>
              <a:gd name="connsiteX12" fmla="*/ 2244830 w 9288370"/>
              <a:gd name="connsiteY12" fmla="*/ 1388540 h 1613814"/>
              <a:gd name="connsiteX13" fmla="*/ 2428648 w 9288370"/>
              <a:gd name="connsiteY13" fmla="*/ 1372736 h 1613814"/>
              <a:gd name="connsiteX14" fmla="*/ 2645882 w 9288370"/>
              <a:gd name="connsiteY14" fmla="*/ 1341971 h 1613814"/>
              <a:gd name="connsiteX15" fmla="*/ 2707413 w 9288370"/>
              <a:gd name="connsiteY15" fmla="*/ 1347156 h 1613814"/>
              <a:gd name="connsiteX16" fmla="*/ 2843134 w 9288370"/>
              <a:gd name="connsiteY16" fmla="*/ 1323561 h 1613814"/>
              <a:gd name="connsiteX17" fmla="*/ 2923804 w 9288370"/>
              <a:gd name="connsiteY17" fmla="*/ 1314224 h 1613814"/>
              <a:gd name="connsiteX18" fmla="*/ 2953618 w 9288370"/>
              <a:gd name="connsiteY18" fmla="*/ 1318186 h 1613814"/>
              <a:gd name="connsiteX19" fmla="*/ 2995816 w 9288370"/>
              <a:gd name="connsiteY19" fmla="*/ 1318670 h 1613814"/>
              <a:gd name="connsiteX20" fmla="*/ 3352700 w 9288370"/>
              <a:gd name="connsiteY20" fmla="*/ 1264183 h 1613814"/>
              <a:gd name="connsiteX21" fmla="*/ 3444611 w 9288370"/>
              <a:gd name="connsiteY21" fmla="*/ 1236739 h 1613814"/>
              <a:gd name="connsiteX22" fmla="*/ 3650072 w 9288370"/>
              <a:gd name="connsiteY22" fmla="*/ 1217421 h 1613814"/>
              <a:gd name="connsiteX23" fmla="*/ 3707853 w 9288370"/>
              <a:gd name="connsiteY23" fmla="*/ 1241722 h 1613814"/>
              <a:gd name="connsiteX24" fmla="*/ 3925616 w 9288370"/>
              <a:gd name="connsiteY24" fmla="*/ 1253751 h 1613814"/>
              <a:gd name="connsiteX25" fmla="*/ 3954387 w 9288370"/>
              <a:gd name="connsiteY25" fmla="*/ 1263789 h 1613814"/>
              <a:gd name="connsiteX26" fmla="*/ 3995849 w 9288370"/>
              <a:gd name="connsiteY26" fmla="*/ 1272939 h 1613814"/>
              <a:gd name="connsiteX27" fmla="*/ 4067546 w 9288370"/>
              <a:gd name="connsiteY27" fmla="*/ 1294697 h 1613814"/>
              <a:gd name="connsiteX28" fmla="*/ 4190310 w 9288370"/>
              <a:gd name="connsiteY28" fmla="*/ 1307786 h 1613814"/>
              <a:gd name="connsiteX29" fmla="*/ 4230008 w 9288370"/>
              <a:gd name="connsiteY29" fmla="*/ 1303546 h 1613814"/>
              <a:gd name="connsiteX30" fmla="*/ 4575478 w 9288370"/>
              <a:gd name="connsiteY30" fmla="*/ 1261726 h 1613814"/>
              <a:gd name="connsiteX31" fmla="*/ 4650026 w 9288370"/>
              <a:gd name="connsiteY31" fmla="*/ 1265798 h 1613814"/>
              <a:gd name="connsiteX32" fmla="*/ 4792008 w 9288370"/>
              <a:gd name="connsiteY32" fmla="*/ 1243899 h 1613814"/>
              <a:gd name="connsiteX33" fmla="*/ 4954126 w 9288370"/>
              <a:gd name="connsiteY33" fmla="*/ 1204617 h 1613814"/>
              <a:gd name="connsiteX34" fmla="*/ 5309678 w 9288370"/>
              <a:gd name="connsiteY34" fmla="*/ 1128278 h 1613814"/>
              <a:gd name="connsiteX35" fmla="*/ 5474724 w 9288370"/>
              <a:gd name="connsiteY35" fmla="*/ 1091167 h 1613814"/>
              <a:gd name="connsiteX36" fmla="*/ 5612132 w 9288370"/>
              <a:gd name="connsiteY36" fmla="*/ 1051509 h 1613814"/>
              <a:gd name="connsiteX37" fmla="*/ 5776618 w 9288370"/>
              <a:gd name="connsiteY37" fmla="*/ 1053037 h 1613814"/>
              <a:gd name="connsiteX38" fmla="*/ 5785786 w 9288370"/>
              <a:gd name="connsiteY38" fmla="*/ 1051213 h 1613814"/>
              <a:gd name="connsiteX39" fmla="*/ 5829381 w 9288370"/>
              <a:gd name="connsiteY39" fmla="*/ 1046878 h 1613814"/>
              <a:gd name="connsiteX40" fmla="*/ 5943596 w 9288370"/>
              <a:gd name="connsiteY40" fmla="*/ 1043237 h 1613814"/>
              <a:gd name="connsiteX41" fmla="*/ 5985730 w 9288370"/>
              <a:gd name="connsiteY41" fmla="*/ 1035396 h 1613814"/>
              <a:gd name="connsiteX42" fmla="*/ 6103109 w 9288370"/>
              <a:gd name="connsiteY42" fmla="*/ 1019019 h 1613814"/>
              <a:gd name="connsiteX43" fmla="*/ 6222406 w 9288370"/>
              <a:gd name="connsiteY43" fmla="*/ 985341 h 1613814"/>
              <a:gd name="connsiteX44" fmla="*/ 6598672 w 9288370"/>
              <a:gd name="connsiteY44" fmla="*/ 902062 h 1613814"/>
              <a:gd name="connsiteX45" fmla="*/ 6766149 w 9288370"/>
              <a:gd name="connsiteY45" fmla="*/ 846132 h 1613814"/>
              <a:gd name="connsiteX46" fmla="*/ 6886312 w 9288370"/>
              <a:gd name="connsiteY46" fmla="*/ 781877 h 1613814"/>
              <a:gd name="connsiteX47" fmla="*/ 7006457 w 9288370"/>
              <a:gd name="connsiteY47" fmla="*/ 699758 h 1613814"/>
              <a:gd name="connsiteX48" fmla="*/ 7231643 w 9288370"/>
              <a:gd name="connsiteY48" fmla="*/ 640778 h 1613814"/>
              <a:gd name="connsiteX49" fmla="*/ 7363123 w 9288370"/>
              <a:gd name="connsiteY49" fmla="*/ 593682 h 1613814"/>
              <a:gd name="connsiteX50" fmla="*/ 7588368 w 9288370"/>
              <a:gd name="connsiteY50" fmla="*/ 531129 h 1613814"/>
              <a:gd name="connsiteX51" fmla="*/ 7782741 w 9288370"/>
              <a:gd name="connsiteY51" fmla="*/ 455936 h 1613814"/>
              <a:gd name="connsiteX52" fmla="*/ 7952094 w 9288370"/>
              <a:gd name="connsiteY52" fmla="*/ 409302 h 1613814"/>
              <a:gd name="connsiteX53" fmla="*/ 8231938 w 9288370"/>
              <a:gd name="connsiteY53" fmla="*/ 259259 h 1613814"/>
              <a:gd name="connsiteX54" fmla="*/ 8428864 w 9288370"/>
              <a:gd name="connsiteY54" fmla="*/ 208471 h 1613814"/>
              <a:gd name="connsiteX55" fmla="*/ 8616510 w 9288370"/>
              <a:gd name="connsiteY55" fmla="*/ 161973 h 1613814"/>
              <a:gd name="connsiteX56" fmla="*/ 8826766 w 9288370"/>
              <a:gd name="connsiteY56" fmla="*/ 152111 h 1613814"/>
              <a:gd name="connsiteX57" fmla="*/ 8917647 w 9288370"/>
              <a:gd name="connsiteY57" fmla="*/ 112232 h 1613814"/>
              <a:gd name="connsiteX58" fmla="*/ 9182272 w 9288370"/>
              <a:gd name="connsiteY58" fmla="*/ 37171 h 1613814"/>
              <a:gd name="connsiteX59" fmla="*/ 9232990 w 9288370"/>
              <a:gd name="connsiteY59" fmla="*/ 24074 h 1613814"/>
              <a:gd name="connsiteX60" fmla="*/ 9288370 w 9288370"/>
              <a:gd name="connsiteY60" fmla="*/ 0 h 1613814"/>
              <a:gd name="connsiteX61" fmla="*/ 0 w 9288370"/>
              <a:gd name="connsiteY61" fmla="*/ 0 h 1613814"/>
              <a:gd name="connsiteX62" fmla="*/ 0 w 9288370"/>
              <a:gd name="connsiteY62" fmla="*/ 1586048 h 1613814"/>
              <a:gd name="connsiteX0" fmla="*/ 0 w 9288370"/>
              <a:gd name="connsiteY0" fmla="*/ 1586048 h 1613814"/>
              <a:gd name="connsiteX1" fmla="*/ 93535 w 9288370"/>
              <a:gd name="connsiteY1" fmla="*/ 1613814 h 1613814"/>
              <a:gd name="connsiteX2" fmla="*/ 374830 w 9288370"/>
              <a:gd name="connsiteY2" fmla="*/ 1574915 h 1613814"/>
              <a:gd name="connsiteX3" fmla="*/ 607503 w 9288370"/>
              <a:gd name="connsiteY3" fmla="*/ 1553819 h 1613814"/>
              <a:gd name="connsiteX4" fmla="*/ 940788 w 9288370"/>
              <a:gd name="connsiteY4" fmla="*/ 1506488 h 1613814"/>
              <a:gd name="connsiteX5" fmla="*/ 1186668 w 9288370"/>
              <a:gd name="connsiteY5" fmla="*/ 1521861 h 1613814"/>
              <a:gd name="connsiteX6" fmla="*/ 1339078 w 9288370"/>
              <a:gd name="connsiteY6" fmla="*/ 1494730 h 1613814"/>
              <a:gd name="connsiteX7" fmla="*/ 1408773 w 9288370"/>
              <a:gd name="connsiteY7" fmla="*/ 1503055 h 1613814"/>
              <a:gd name="connsiteX8" fmla="*/ 1679869 w 9288370"/>
              <a:gd name="connsiteY8" fmla="*/ 1477584 h 1613814"/>
              <a:gd name="connsiteX9" fmla="*/ 1704699 w 9288370"/>
              <a:gd name="connsiteY9" fmla="*/ 1453746 h 1613814"/>
              <a:gd name="connsiteX10" fmla="*/ 1794234 w 9288370"/>
              <a:gd name="connsiteY10" fmla="*/ 1452327 h 1613814"/>
              <a:gd name="connsiteX11" fmla="*/ 2101780 w 9288370"/>
              <a:gd name="connsiteY11" fmla="*/ 1409907 h 1613814"/>
              <a:gd name="connsiteX12" fmla="*/ 2244830 w 9288370"/>
              <a:gd name="connsiteY12" fmla="*/ 1388540 h 1613814"/>
              <a:gd name="connsiteX13" fmla="*/ 2428648 w 9288370"/>
              <a:gd name="connsiteY13" fmla="*/ 1372736 h 1613814"/>
              <a:gd name="connsiteX14" fmla="*/ 2645882 w 9288370"/>
              <a:gd name="connsiteY14" fmla="*/ 1341971 h 1613814"/>
              <a:gd name="connsiteX15" fmla="*/ 2707413 w 9288370"/>
              <a:gd name="connsiteY15" fmla="*/ 1347156 h 1613814"/>
              <a:gd name="connsiteX16" fmla="*/ 2843134 w 9288370"/>
              <a:gd name="connsiteY16" fmla="*/ 1323561 h 1613814"/>
              <a:gd name="connsiteX17" fmla="*/ 2923804 w 9288370"/>
              <a:gd name="connsiteY17" fmla="*/ 1314224 h 1613814"/>
              <a:gd name="connsiteX18" fmla="*/ 2953618 w 9288370"/>
              <a:gd name="connsiteY18" fmla="*/ 1318186 h 1613814"/>
              <a:gd name="connsiteX19" fmla="*/ 2995816 w 9288370"/>
              <a:gd name="connsiteY19" fmla="*/ 1318670 h 1613814"/>
              <a:gd name="connsiteX20" fmla="*/ 3352700 w 9288370"/>
              <a:gd name="connsiteY20" fmla="*/ 1264183 h 1613814"/>
              <a:gd name="connsiteX21" fmla="*/ 3444611 w 9288370"/>
              <a:gd name="connsiteY21" fmla="*/ 1236739 h 1613814"/>
              <a:gd name="connsiteX22" fmla="*/ 3650072 w 9288370"/>
              <a:gd name="connsiteY22" fmla="*/ 1217421 h 1613814"/>
              <a:gd name="connsiteX23" fmla="*/ 3707853 w 9288370"/>
              <a:gd name="connsiteY23" fmla="*/ 1241722 h 1613814"/>
              <a:gd name="connsiteX24" fmla="*/ 3925616 w 9288370"/>
              <a:gd name="connsiteY24" fmla="*/ 1253751 h 1613814"/>
              <a:gd name="connsiteX25" fmla="*/ 3954387 w 9288370"/>
              <a:gd name="connsiteY25" fmla="*/ 1263789 h 1613814"/>
              <a:gd name="connsiteX26" fmla="*/ 3995849 w 9288370"/>
              <a:gd name="connsiteY26" fmla="*/ 1272939 h 1613814"/>
              <a:gd name="connsiteX27" fmla="*/ 4067546 w 9288370"/>
              <a:gd name="connsiteY27" fmla="*/ 1294697 h 1613814"/>
              <a:gd name="connsiteX28" fmla="*/ 4190310 w 9288370"/>
              <a:gd name="connsiteY28" fmla="*/ 1307786 h 1613814"/>
              <a:gd name="connsiteX29" fmla="*/ 4230008 w 9288370"/>
              <a:gd name="connsiteY29" fmla="*/ 1303546 h 1613814"/>
              <a:gd name="connsiteX30" fmla="*/ 4575478 w 9288370"/>
              <a:gd name="connsiteY30" fmla="*/ 1261726 h 1613814"/>
              <a:gd name="connsiteX31" fmla="*/ 4650026 w 9288370"/>
              <a:gd name="connsiteY31" fmla="*/ 1265798 h 1613814"/>
              <a:gd name="connsiteX32" fmla="*/ 4792008 w 9288370"/>
              <a:gd name="connsiteY32" fmla="*/ 1243899 h 1613814"/>
              <a:gd name="connsiteX33" fmla="*/ 4954126 w 9288370"/>
              <a:gd name="connsiteY33" fmla="*/ 1204617 h 1613814"/>
              <a:gd name="connsiteX34" fmla="*/ 5309678 w 9288370"/>
              <a:gd name="connsiteY34" fmla="*/ 1128278 h 1613814"/>
              <a:gd name="connsiteX35" fmla="*/ 5474724 w 9288370"/>
              <a:gd name="connsiteY35" fmla="*/ 1091167 h 1613814"/>
              <a:gd name="connsiteX36" fmla="*/ 5612132 w 9288370"/>
              <a:gd name="connsiteY36" fmla="*/ 1051509 h 1613814"/>
              <a:gd name="connsiteX37" fmla="*/ 5776618 w 9288370"/>
              <a:gd name="connsiteY37" fmla="*/ 1053037 h 1613814"/>
              <a:gd name="connsiteX38" fmla="*/ 5785786 w 9288370"/>
              <a:gd name="connsiteY38" fmla="*/ 1051213 h 1613814"/>
              <a:gd name="connsiteX39" fmla="*/ 5829381 w 9288370"/>
              <a:gd name="connsiteY39" fmla="*/ 1046878 h 1613814"/>
              <a:gd name="connsiteX40" fmla="*/ 5943596 w 9288370"/>
              <a:gd name="connsiteY40" fmla="*/ 1043237 h 1613814"/>
              <a:gd name="connsiteX41" fmla="*/ 5985730 w 9288370"/>
              <a:gd name="connsiteY41" fmla="*/ 1035396 h 1613814"/>
              <a:gd name="connsiteX42" fmla="*/ 6103109 w 9288370"/>
              <a:gd name="connsiteY42" fmla="*/ 1019019 h 1613814"/>
              <a:gd name="connsiteX43" fmla="*/ 6222406 w 9288370"/>
              <a:gd name="connsiteY43" fmla="*/ 985341 h 1613814"/>
              <a:gd name="connsiteX44" fmla="*/ 6598672 w 9288370"/>
              <a:gd name="connsiteY44" fmla="*/ 902062 h 1613814"/>
              <a:gd name="connsiteX45" fmla="*/ 6766149 w 9288370"/>
              <a:gd name="connsiteY45" fmla="*/ 846132 h 1613814"/>
              <a:gd name="connsiteX46" fmla="*/ 6886312 w 9288370"/>
              <a:gd name="connsiteY46" fmla="*/ 781877 h 1613814"/>
              <a:gd name="connsiteX47" fmla="*/ 7006457 w 9288370"/>
              <a:gd name="connsiteY47" fmla="*/ 699758 h 1613814"/>
              <a:gd name="connsiteX48" fmla="*/ 7231643 w 9288370"/>
              <a:gd name="connsiteY48" fmla="*/ 640778 h 1613814"/>
              <a:gd name="connsiteX49" fmla="*/ 7363123 w 9288370"/>
              <a:gd name="connsiteY49" fmla="*/ 593682 h 1613814"/>
              <a:gd name="connsiteX50" fmla="*/ 7588368 w 9288370"/>
              <a:gd name="connsiteY50" fmla="*/ 531129 h 1613814"/>
              <a:gd name="connsiteX51" fmla="*/ 7782741 w 9288370"/>
              <a:gd name="connsiteY51" fmla="*/ 455936 h 1613814"/>
              <a:gd name="connsiteX52" fmla="*/ 7952094 w 9288370"/>
              <a:gd name="connsiteY52" fmla="*/ 409302 h 1613814"/>
              <a:gd name="connsiteX53" fmla="*/ 8231938 w 9288370"/>
              <a:gd name="connsiteY53" fmla="*/ 259259 h 1613814"/>
              <a:gd name="connsiteX54" fmla="*/ 8428864 w 9288370"/>
              <a:gd name="connsiteY54" fmla="*/ 208471 h 1613814"/>
              <a:gd name="connsiteX55" fmla="*/ 8616510 w 9288370"/>
              <a:gd name="connsiteY55" fmla="*/ 161973 h 1613814"/>
              <a:gd name="connsiteX56" fmla="*/ 8826766 w 9288370"/>
              <a:gd name="connsiteY56" fmla="*/ 152111 h 1613814"/>
              <a:gd name="connsiteX57" fmla="*/ 8917647 w 9288370"/>
              <a:gd name="connsiteY57" fmla="*/ 112232 h 1613814"/>
              <a:gd name="connsiteX58" fmla="*/ 9182272 w 9288370"/>
              <a:gd name="connsiteY58" fmla="*/ 37171 h 1613814"/>
              <a:gd name="connsiteX59" fmla="*/ 9232990 w 9288370"/>
              <a:gd name="connsiteY59" fmla="*/ 24074 h 1613814"/>
              <a:gd name="connsiteX60" fmla="*/ 9288370 w 9288370"/>
              <a:gd name="connsiteY60" fmla="*/ 0 h 1613814"/>
              <a:gd name="connsiteX61" fmla="*/ 0 w 9288370"/>
              <a:gd name="connsiteY61" fmla="*/ 0 h 1613814"/>
              <a:gd name="connsiteX62" fmla="*/ 0 w 9288370"/>
              <a:gd name="connsiteY62" fmla="*/ 1586048 h 1613814"/>
              <a:gd name="connsiteX0" fmla="*/ 0 w 9288370"/>
              <a:gd name="connsiteY0" fmla="*/ 1586048 h 1613814"/>
              <a:gd name="connsiteX1" fmla="*/ 93535 w 9288370"/>
              <a:gd name="connsiteY1" fmla="*/ 1613814 h 1613814"/>
              <a:gd name="connsiteX2" fmla="*/ 374830 w 9288370"/>
              <a:gd name="connsiteY2" fmla="*/ 1574915 h 1613814"/>
              <a:gd name="connsiteX3" fmla="*/ 611906 w 9288370"/>
              <a:gd name="connsiteY3" fmla="*/ 1537813 h 1613814"/>
              <a:gd name="connsiteX4" fmla="*/ 940788 w 9288370"/>
              <a:gd name="connsiteY4" fmla="*/ 1506488 h 1613814"/>
              <a:gd name="connsiteX5" fmla="*/ 1186668 w 9288370"/>
              <a:gd name="connsiteY5" fmla="*/ 1521861 h 1613814"/>
              <a:gd name="connsiteX6" fmla="*/ 1339078 w 9288370"/>
              <a:gd name="connsiteY6" fmla="*/ 1494730 h 1613814"/>
              <a:gd name="connsiteX7" fmla="*/ 1408773 w 9288370"/>
              <a:gd name="connsiteY7" fmla="*/ 1503055 h 1613814"/>
              <a:gd name="connsiteX8" fmla="*/ 1679869 w 9288370"/>
              <a:gd name="connsiteY8" fmla="*/ 1477584 h 1613814"/>
              <a:gd name="connsiteX9" fmla="*/ 1704699 w 9288370"/>
              <a:gd name="connsiteY9" fmla="*/ 1453746 h 1613814"/>
              <a:gd name="connsiteX10" fmla="*/ 1794234 w 9288370"/>
              <a:gd name="connsiteY10" fmla="*/ 1452327 h 1613814"/>
              <a:gd name="connsiteX11" fmla="*/ 2101780 w 9288370"/>
              <a:gd name="connsiteY11" fmla="*/ 1409907 h 1613814"/>
              <a:gd name="connsiteX12" fmla="*/ 2244830 w 9288370"/>
              <a:gd name="connsiteY12" fmla="*/ 1388540 h 1613814"/>
              <a:gd name="connsiteX13" fmla="*/ 2428648 w 9288370"/>
              <a:gd name="connsiteY13" fmla="*/ 1372736 h 1613814"/>
              <a:gd name="connsiteX14" fmla="*/ 2645882 w 9288370"/>
              <a:gd name="connsiteY14" fmla="*/ 1341971 h 1613814"/>
              <a:gd name="connsiteX15" fmla="*/ 2707413 w 9288370"/>
              <a:gd name="connsiteY15" fmla="*/ 1347156 h 1613814"/>
              <a:gd name="connsiteX16" fmla="*/ 2843134 w 9288370"/>
              <a:gd name="connsiteY16" fmla="*/ 1323561 h 1613814"/>
              <a:gd name="connsiteX17" fmla="*/ 2923804 w 9288370"/>
              <a:gd name="connsiteY17" fmla="*/ 1314224 h 1613814"/>
              <a:gd name="connsiteX18" fmla="*/ 2953618 w 9288370"/>
              <a:gd name="connsiteY18" fmla="*/ 1318186 h 1613814"/>
              <a:gd name="connsiteX19" fmla="*/ 2995816 w 9288370"/>
              <a:gd name="connsiteY19" fmla="*/ 1318670 h 1613814"/>
              <a:gd name="connsiteX20" fmla="*/ 3352700 w 9288370"/>
              <a:gd name="connsiteY20" fmla="*/ 1264183 h 1613814"/>
              <a:gd name="connsiteX21" fmla="*/ 3444611 w 9288370"/>
              <a:gd name="connsiteY21" fmla="*/ 1236739 h 1613814"/>
              <a:gd name="connsiteX22" fmla="*/ 3650072 w 9288370"/>
              <a:gd name="connsiteY22" fmla="*/ 1217421 h 1613814"/>
              <a:gd name="connsiteX23" fmla="*/ 3707853 w 9288370"/>
              <a:gd name="connsiteY23" fmla="*/ 1241722 h 1613814"/>
              <a:gd name="connsiteX24" fmla="*/ 3925616 w 9288370"/>
              <a:gd name="connsiteY24" fmla="*/ 1253751 h 1613814"/>
              <a:gd name="connsiteX25" fmla="*/ 3954387 w 9288370"/>
              <a:gd name="connsiteY25" fmla="*/ 1263789 h 1613814"/>
              <a:gd name="connsiteX26" fmla="*/ 3995849 w 9288370"/>
              <a:gd name="connsiteY26" fmla="*/ 1272939 h 1613814"/>
              <a:gd name="connsiteX27" fmla="*/ 4067546 w 9288370"/>
              <a:gd name="connsiteY27" fmla="*/ 1294697 h 1613814"/>
              <a:gd name="connsiteX28" fmla="*/ 4190310 w 9288370"/>
              <a:gd name="connsiteY28" fmla="*/ 1307786 h 1613814"/>
              <a:gd name="connsiteX29" fmla="*/ 4230008 w 9288370"/>
              <a:gd name="connsiteY29" fmla="*/ 1303546 h 1613814"/>
              <a:gd name="connsiteX30" fmla="*/ 4575478 w 9288370"/>
              <a:gd name="connsiteY30" fmla="*/ 1261726 h 1613814"/>
              <a:gd name="connsiteX31" fmla="*/ 4650026 w 9288370"/>
              <a:gd name="connsiteY31" fmla="*/ 1265798 h 1613814"/>
              <a:gd name="connsiteX32" fmla="*/ 4792008 w 9288370"/>
              <a:gd name="connsiteY32" fmla="*/ 1243899 h 1613814"/>
              <a:gd name="connsiteX33" fmla="*/ 4954126 w 9288370"/>
              <a:gd name="connsiteY33" fmla="*/ 1204617 h 1613814"/>
              <a:gd name="connsiteX34" fmla="*/ 5309678 w 9288370"/>
              <a:gd name="connsiteY34" fmla="*/ 1128278 h 1613814"/>
              <a:gd name="connsiteX35" fmla="*/ 5474724 w 9288370"/>
              <a:gd name="connsiteY35" fmla="*/ 1091167 h 1613814"/>
              <a:gd name="connsiteX36" fmla="*/ 5612132 w 9288370"/>
              <a:gd name="connsiteY36" fmla="*/ 1051509 h 1613814"/>
              <a:gd name="connsiteX37" fmla="*/ 5776618 w 9288370"/>
              <a:gd name="connsiteY37" fmla="*/ 1053037 h 1613814"/>
              <a:gd name="connsiteX38" fmla="*/ 5785786 w 9288370"/>
              <a:gd name="connsiteY38" fmla="*/ 1051213 h 1613814"/>
              <a:gd name="connsiteX39" fmla="*/ 5829381 w 9288370"/>
              <a:gd name="connsiteY39" fmla="*/ 1046878 h 1613814"/>
              <a:gd name="connsiteX40" fmla="*/ 5943596 w 9288370"/>
              <a:gd name="connsiteY40" fmla="*/ 1043237 h 1613814"/>
              <a:gd name="connsiteX41" fmla="*/ 5985730 w 9288370"/>
              <a:gd name="connsiteY41" fmla="*/ 1035396 h 1613814"/>
              <a:gd name="connsiteX42" fmla="*/ 6103109 w 9288370"/>
              <a:gd name="connsiteY42" fmla="*/ 1019019 h 1613814"/>
              <a:gd name="connsiteX43" fmla="*/ 6222406 w 9288370"/>
              <a:gd name="connsiteY43" fmla="*/ 985341 h 1613814"/>
              <a:gd name="connsiteX44" fmla="*/ 6598672 w 9288370"/>
              <a:gd name="connsiteY44" fmla="*/ 902062 h 1613814"/>
              <a:gd name="connsiteX45" fmla="*/ 6766149 w 9288370"/>
              <a:gd name="connsiteY45" fmla="*/ 846132 h 1613814"/>
              <a:gd name="connsiteX46" fmla="*/ 6886312 w 9288370"/>
              <a:gd name="connsiteY46" fmla="*/ 781877 h 1613814"/>
              <a:gd name="connsiteX47" fmla="*/ 7006457 w 9288370"/>
              <a:gd name="connsiteY47" fmla="*/ 699758 h 1613814"/>
              <a:gd name="connsiteX48" fmla="*/ 7231643 w 9288370"/>
              <a:gd name="connsiteY48" fmla="*/ 640778 h 1613814"/>
              <a:gd name="connsiteX49" fmla="*/ 7363123 w 9288370"/>
              <a:gd name="connsiteY49" fmla="*/ 593682 h 1613814"/>
              <a:gd name="connsiteX50" fmla="*/ 7588368 w 9288370"/>
              <a:gd name="connsiteY50" fmla="*/ 531129 h 1613814"/>
              <a:gd name="connsiteX51" fmla="*/ 7782741 w 9288370"/>
              <a:gd name="connsiteY51" fmla="*/ 455936 h 1613814"/>
              <a:gd name="connsiteX52" fmla="*/ 7952094 w 9288370"/>
              <a:gd name="connsiteY52" fmla="*/ 409302 h 1613814"/>
              <a:gd name="connsiteX53" fmla="*/ 8231938 w 9288370"/>
              <a:gd name="connsiteY53" fmla="*/ 259259 h 1613814"/>
              <a:gd name="connsiteX54" fmla="*/ 8428864 w 9288370"/>
              <a:gd name="connsiteY54" fmla="*/ 208471 h 1613814"/>
              <a:gd name="connsiteX55" fmla="*/ 8616510 w 9288370"/>
              <a:gd name="connsiteY55" fmla="*/ 161973 h 1613814"/>
              <a:gd name="connsiteX56" fmla="*/ 8826766 w 9288370"/>
              <a:gd name="connsiteY56" fmla="*/ 152111 h 1613814"/>
              <a:gd name="connsiteX57" fmla="*/ 8917647 w 9288370"/>
              <a:gd name="connsiteY57" fmla="*/ 112232 h 1613814"/>
              <a:gd name="connsiteX58" fmla="*/ 9182272 w 9288370"/>
              <a:gd name="connsiteY58" fmla="*/ 37171 h 1613814"/>
              <a:gd name="connsiteX59" fmla="*/ 9232990 w 9288370"/>
              <a:gd name="connsiteY59" fmla="*/ 24074 h 1613814"/>
              <a:gd name="connsiteX60" fmla="*/ 9288370 w 9288370"/>
              <a:gd name="connsiteY60" fmla="*/ 0 h 1613814"/>
              <a:gd name="connsiteX61" fmla="*/ 0 w 9288370"/>
              <a:gd name="connsiteY61" fmla="*/ 0 h 1613814"/>
              <a:gd name="connsiteX62" fmla="*/ 0 w 9288370"/>
              <a:gd name="connsiteY62" fmla="*/ 1586048 h 1613814"/>
              <a:gd name="connsiteX0" fmla="*/ 0 w 9288370"/>
              <a:gd name="connsiteY0" fmla="*/ 1586048 h 1613814"/>
              <a:gd name="connsiteX1" fmla="*/ 93535 w 9288370"/>
              <a:gd name="connsiteY1" fmla="*/ 1613814 h 1613814"/>
              <a:gd name="connsiteX2" fmla="*/ 374830 w 9288370"/>
              <a:gd name="connsiteY2" fmla="*/ 1574915 h 1613814"/>
              <a:gd name="connsiteX3" fmla="*/ 611906 w 9288370"/>
              <a:gd name="connsiteY3" fmla="*/ 1537813 h 1613814"/>
              <a:gd name="connsiteX4" fmla="*/ 940788 w 9288370"/>
              <a:gd name="connsiteY4" fmla="*/ 1506488 h 1613814"/>
              <a:gd name="connsiteX5" fmla="*/ 1186668 w 9288370"/>
              <a:gd name="connsiteY5" fmla="*/ 1521861 h 1613814"/>
              <a:gd name="connsiteX6" fmla="*/ 1339078 w 9288370"/>
              <a:gd name="connsiteY6" fmla="*/ 1494730 h 1613814"/>
              <a:gd name="connsiteX7" fmla="*/ 1408773 w 9288370"/>
              <a:gd name="connsiteY7" fmla="*/ 1503055 h 1613814"/>
              <a:gd name="connsiteX8" fmla="*/ 1679869 w 9288370"/>
              <a:gd name="connsiteY8" fmla="*/ 1477584 h 1613814"/>
              <a:gd name="connsiteX9" fmla="*/ 1704699 w 9288370"/>
              <a:gd name="connsiteY9" fmla="*/ 1453746 h 1613814"/>
              <a:gd name="connsiteX10" fmla="*/ 1794234 w 9288370"/>
              <a:gd name="connsiteY10" fmla="*/ 1452327 h 1613814"/>
              <a:gd name="connsiteX11" fmla="*/ 2101780 w 9288370"/>
              <a:gd name="connsiteY11" fmla="*/ 1409907 h 1613814"/>
              <a:gd name="connsiteX12" fmla="*/ 2244830 w 9288370"/>
              <a:gd name="connsiteY12" fmla="*/ 1388540 h 1613814"/>
              <a:gd name="connsiteX13" fmla="*/ 2428648 w 9288370"/>
              <a:gd name="connsiteY13" fmla="*/ 1372736 h 1613814"/>
              <a:gd name="connsiteX14" fmla="*/ 2645882 w 9288370"/>
              <a:gd name="connsiteY14" fmla="*/ 1341971 h 1613814"/>
              <a:gd name="connsiteX15" fmla="*/ 2707413 w 9288370"/>
              <a:gd name="connsiteY15" fmla="*/ 1347156 h 1613814"/>
              <a:gd name="connsiteX16" fmla="*/ 2843134 w 9288370"/>
              <a:gd name="connsiteY16" fmla="*/ 1323561 h 1613814"/>
              <a:gd name="connsiteX17" fmla="*/ 2923804 w 9288370"/>
              <a:gd name="connsiteY17" fmla="*/ 1314224 h 1613814"/>
              <a:gd name="connsiteX18" fmla="*/ 2953618 w 9288370"/>
              <a:gd name="connsiteY18" fmla="*/ 1318186 h 1613814"/>
              <a:gd name="connsiteX19" fmla="*/ 2995816 w 9288370"/>
              <a:gd name="connsiteY19" fmla="*/ 1318670 h 1613814"/>
              <a:gd name="connsiteX20" fmla="*/ 3352700 w 9288370"/>
              <a:gd name="connsiteY20" fmla="*/ 1264183 h 1613814"/>
              <a:gd name="connsiteX21" fmla="*/ 3444611 w 9288370"/>
              <a:gd name="connsiteY21" fmla="*/ 1236739 h 1613814"/>
              <a:gd name="connsiteX22" fmla="*/ 3650072 w 9288370"/>
              <a:gd name="connsiteY22" fmla="*/ 1217421 h 1613814"/>
              <a:gd name="connsiteX23" fmla="*/ 3707853 w 9288370"/>
              <a:gd name="connsiteY23" fmla="*/ 1241722 h 1613814"/>
              <a:gd name="connsiteX24" fmla="*/ 3925616 w 9288370"/>
              <a:gd name="connsiteY24" fmla="*/ 1253751 h 1613814"/>
              <a:gd name="connsiteX25" fmla="*/ 3954387 w 9288370"/>
              <a:gd name="connsiteY25" fmla="*/ 1263789 h 1613814"/>
              <a:gd name="connsiteX26" fmla="*/ 3995849 w 9288370"/>
              <a:gd name="connsiteY26" fmla="*/ 1272939 h 1613814"/>
              <a:gd name="connsiteX27" fmla="*/ 4067546 w 9288370"/>
              <a:gd name="connsiteY27" fmla="*/ 1294697 h 1613814"/>
              <a:gd name="connsiteX28" fmla="*/ 4190310 w 9288370"/>
              <a:gd name="connsiteY28" fmla="*/ 1307786 h 1613814"/>
              <a:gd name="connsiteX29" fmla="*/ 4230008 w 9288370"/>
              <a:gd name="connsiteY29" fmla="*/ 1303546 h 1613814"/>
              <a:gd name="connsiteX30" fmla="*/ 4575478 w 9288370"/>
              <a:gd name="connsiteY30" fmla="*/ 1261726 h 1613814"/>
              <a:gd name="connsiteX31" fmla="*/ 4650026 w 9288370"/>
              <a:gd name="connsiteY31" fmla="*/ 1265798 h 1613814"/>
              <a:gd name="connsiteX32" fmla="*/ 4792008 w 9288370"/>
              <a:gd name="connsiteY32" fmla="*/ 1243899 h 1613814"/>
              <a:gd name="connsiteX33" fmla="*/ 4954126 w 9288370"/>
              <a:gd name="connsiteY33" fmla="*/ 1204617 h 1613814"/>
              <a:gd name="connsiteX34" fmla="*/ 5309678 w 9288370"/>
              <a:gd name="connsiteY34" fmla="*/ 1128278 h 1613814"/>
              <a:gd name="connsiteX35" fmla="*/ 5474724 w 9288370"/>
              <a:gd name="connsiteY35" fmla="*/ 1091167 h 1613814"/>
              <a:gd name="connsiteX36" fmla="*/ 5612132 w 9288370"/>
              <a:gd name="connsiteY36" fmla="*/ 1051509 h 1613814"/>
              <a:gd name="connsiteX37" fmla="*/ 5776618 w 9288370"/>
              <a:gd name="connsiteY37" fmla="*/ 1053037 h 1613814"/>
              <a:gd name="connsiteX38" fmla="*/ 5785786 w 9288370"/>
              <a:gd name="connsiteY38" fmla="*/ 1051213 h 1613814"/>
              <a:gd name="connsiteX39" fmla="*/ 5829381 w 9288370"/>
              <a:gd name="connsiteY39" fmla="*/ 1046878 h 1613814"/>
              <a:gd name="connsiteX40" fmla="*/ 5943596 w 9288370"/>
              <a:gd name="connsiteY40" fmla="*/ 1043237 h 1613814"/>
              <a:gd name="connsiteX41" fmla="*/ 5985730 w 9288370"/>
              <a:gd name="connsiteY41" fmla="*/ 1035396 h 1613814"/>
              <a:gd name="connsiteX42" fmla="*/ 6103109 w 9288370"/>
              <a:gd name="connsiteY42" fmla="*/ 1019019 h 1613814"/>
              <a:gd name="connsiteX43" fmla="*/ 6222406 w 9288370"/>
              <a:gd name="connsiteY43" fmla="*/ 985341 h 1613814"/>
              <a:gd name="connsiteX44" fmla="*/ 6598672 w 9288370"/>
              <a:gd name="connsiteY44" fmla="*/ 902062 h 1613814"/>
              <a:gd name="connsiteX45" fmla="*/ 6766149 w 9288370"/>
              <a:gd name="connsiteY45" fmla="*/ 846132 h 1613814"/>
              <a:gd name="connsiteX46" fmla="*/ 6886312 w 9288370"/>
              <a:gd name="connsiteY46" fmla="*/ 781877 h 1613814"/>
              <a:gd name="connsiteX47" fmla="*/ 7006457 w 9288370"/>
              <a:gd name="connsiteY47" fmla="*/ 699758 h 1613814"/>
              <a:gd name="connsiteX48" fmla="*/ 7231643 w 9288370"/>
              <a:gd name="connsiteY48" fmla="*/ 640778 h 1613814"/>
              <a:gd name="connsiteX49" fmla="*/ 7363123 w 9288370"/>
              <a:gd name="connsiteY49" fmla="*/ 593682 h 1613814"/>
              <a:gd name="connsiteX50" fmla="*/ 7588368 w 9288370"/>
              <a:gd name="connsiteY50" fmla="*/ 531129 h 1613814"/>
              <a:gd name="connsiteX51" fmla="*/ 7782741 w 9288370"/>
              <a:gd name="connsiteY51" fmla="*/ 455936 h 1613814"/>
              <a:gd name="connsiteX52" fmla="*/ 7952094 w 9288370"/>
              <a:gd name="connsiteY52" fmla="*/ 409302 h 1613814"/>
              <a:gd name="connsiteX53" fmla="*/ 8231938 w 9288370"/>
              <a:gd name="connsiteY53" fmla="*/ 259259 h 1613814"/>
              <a:gd name="connsiteX54" fmla="*/ 8428864 w 9288370"/>
              <a:gd name="connsiteY54" fmla="*/ 208471 h 1613814"/>
              <a:gd name="connsiteX55" fmla="*/ 8616510 w 9288370"/>
              <a:gd name="connsiteY55" fmla="*/ 161973 h 1613814"/>
              <a:gd name="connsiteX56" fmla="*/ 8826766 w 9288370"/>
              <a:gd name="connsiteY56" fmla="*/ 152111 h 1613814"/>
              <a:gd name="connsiteX57" fmla="*/ 8917647 w 9288370"/>
              <a:gd name="connsiteY57" fmla="*/ 112232 h 1613814"/>
              <a:gd name="connsiteX58" fmla="*/ 9098594 w 9288370"/>
              <a:gd name="connsiteY58" fmla="*/ 73185 h 1613814"/>
              <a:gd name="connsiteX59" fmla="*/ 9232990 w 9288370"/>
              <a:gd name="connsiteY59" fmla="*/ 24074 h 1613814"/>
              <a:gd name="connsiteX60" fmla="*/ 9288370 w 9288370"/>
              <a:gd name="connsiteY60" fmla="*/ 0 h 1613814"/>
              <a:gd name="connsiteX61" fmla="*/ 0 w 9288370"/>
              <a:gd name="connsiteY61" fmla="*/ 0 h 1613814"/>
              <a:gd name="connsiteX62" fmla="*/ 0 w 9288370"/>
              <a:gd name="connsiteY62" fmla="*/ 1586048 h 1613814"/>
              <a:gd name="connsiteX0" fmla="*/ 0 w 9288370"/>
              <a:gd name="connsiteY0" fmla="*/ 1586048 h 1613814"/>
              <a:gd name="connsiteX1" fmla="*/ 93535 w 9288370"/>
              <a:gd name="connsiteY1" fmla="*/ 1613814 h 1613814"/>
              <a:gd name="connsiteX2" fmla="*/ 374830 w 9288370"/>
              <a:gd name="connsiteY2" fmla="*/ 1574915 h 1613814"/>
              <a:gd name="connsiteX3" fmla="*/ 611906 w 9288370"/>
              <a:gd name="connsiteY3" fmla="*/ 1537813 h 1613814"/>
              <a:gd name="connsiteX4" fmla="*/ 940788 w 9288370"/>
              <a:gd name="connsiteY4" fmla="*/ 1506488 h 1613814"/>
              <a:gd name="connsiteX5" fmla="*/ 1186668 w 9288370"/>
              <a:gd name="connsiteY5" fmla="*/ 1521861 h 1613814"/>
              <a:gd name="connsiteX6" fmla="*/ 1339078 w 9288370"/>
              <a:gd name="connsiteY6" fmla="*/ 1494730 h 1613814"/>
              <a:gd name="connsiteX7" fmla="*/ 1408773 w 9288370"/>
              <a:gd name="connsiteY7" fmla="*/ 1503055 h 1613814"/>
              <a:gd name="connsiteX8" fmla="*/ 1679869 w 9288370"/>
              <a:gd name="connsiteY8" fmla="*/ 1477584 h 1613814"/>
              <a:gd name="connsiteX9" fmla="*/ 1704699 w 9288370"/>
              <a:gd name="connsiteY9" fmla="*/ 1453746 h 1613814"/>
              <a:gd name="connsiteX10" fmla="*/ 1794234 w 9288370"/>
              <a:gd name="connsiteY10" fmla="*/ 1452327 h 1613814"/>
              <a:gd name="connsiteX11" fmla="*/ 2101780 w 9288370"/>
              <a:gd name="connsiteY11" fmla="*/ 1409907 h 1613814"/>
              <a:gd name="connsiteX12" fmla="*/ 2244830 w 9288370"/>
              <a:gd name="connsiteY12" fmla="*/ 1388540 h 1613814"/>
              <a:gd name="connsiteX13" fmla="*/ 2428648 w 9288370"/>
              <a:gd name="connsiteY13" fmla="*/ 1372736 h 1613814"/>
              <a:gd name="connsiteX14" fmla="*/ 2645882 w 9288370"/>
              <a:gd name="connsiteY14" fmla="*/ 1341971 h 1613814"/>
              <a:gd name="connsiteX15" fmla="*/ 2707413 w 9288370"/>
              <a:gd name="connsiteY15" fmla="*/ 1347156 h 1613814"/>
              <a:gd name="connsiteX16" fmla="*/ 2843134 w 9288370"/>
              <a:gd name="connsiteY16" fmla="*/ 1323561 h 1613814"/>
              <a:gd name="connsiteX17" fmla="*/ 2923804 w 9288370"/>
              <a:gd name="connsiteY17" fmla="*/ 1314224 h 1613814"/>
              <a:gd name="connsiteX18" fmla="*/ 2953618 w 9288370"/>
              <a:gd name="connsiteY18" fmla="*/ 1318186 h 1613814"/>
              <a:gd name="connsiteX19" fmla="*/ 2995816 w 9288370"/>
              <a:gd name="connsiteY19" fmla="*/ 1318670 h 1613814"/>
              <a:gd name="connsiteX20" fmla="*/ 3352700 w 9288370"/>
              <a:gd name="connsiteY20" fmla="*/ 1264183 h 1613814"/>
              <a:gd name="connsiteX21" fmla="*/ 3444611 w 9288370"/>
              <a:gd name="connsiteY21" fmla="*/ 1236739 h 1613814"/>
              <a:gd name="connsiteX22" fmla="*/ 3650072 w 9288370"/>
              <a:gd name="connsiteY22" fmla="*/ 1217421 h 1613814"/>
              <a:gd name="connsiteX23" fmla="*/ 3707853 w 9288370"/>
              <a:gd name="connsiteY23" fmla="*/ 1241722 h 1613814"/>
              <a:gd name="connsiteX24" fmla="*/ 3925616 w 9288370"/>
              <a:gd name="connsiteY24" fmla="*/ 1253751 h 1613814"/>
              <a:gd name="connsiteX25" fmla="*/ 3954387 w 9288370"/>
              <a:gd name="connsiteY25" fmla="*/ 1263789 h 1613814"/>
              <a:gd name="connsiteX26" fmla="*/ 3995849 w 9288370"/>
              <a:gd name="connsiteY26" fmla="*/ 1272939 h 1613814"/>
              <a:gd name="connsiteX27" fmla="*/ 4067546 w 9288370"/>
              <a:gd name="connsiteY27" fmla="*/ 1294697 h 1613814"/>
              <a:gd name="connsiteX28" fmla="*/ 4190310 w 9288370"/>
              <a:gd name="connsiteY28" fmla="*/ 1307786 h 1613814"/>
              <a:gd name="connsiteX29" fmla="*/ 4230008 w 9288370"/>
              <a:gd name="connsiteY29" fmla="*/ 1303546 h 1613814"/>
              <a:gd name="connsiteX30" fmla="*/ 4575478 w 9288370"/>
              <a:gd name="connsiteY30" fmla="*/ 1261726 h 1613814"/>
              <a:gd name="connsiteX31" fmla="*/ 4650026 w 9288370"/>
              <a:gd name="connsiteY31" fmla="*/ 1265798 h 1613814"/>
              <a:gd name="connsiteX32" fmla="*/ 4792008 w 9288370"/>
              <a:gd name="connsiteY32" fmla="*/ 1243899 h 1613814"/>
              <a:gd name="connsiteX33" fmla="*/ 4954126 w 9288370"/>
              <a:gd name="connsiteY33" fmla="*/ 1204617 h 1613814"/>
              <a:gd name="connsiteX34" fmla="*/ 5309678 w 9288370"/>
              <a:gd name="connsiteY34" fmla="*/ 1128278 h 1613814"/>
              <a:gd name="connsiteX35" fmla="*/ 5474724 w 9288370"/>
              <a:gd name="connsiteY35" fmla="*/ 1091167 h 1613814"/>
              <a:gd name="connsiteX36" fmla="*/ 5612132 w 9288370"/>
              <a:gd name="connsiteY36" fmla="*/ 1051509 h 1613814"/>
              <a:gd name="connsiteX37" fmla="*/ 5776618 w 9288370"/>
              <a:gd name="connsiteY37" fmla="*/ 1053037 h 1613814"/>
              <a:gd name="connsiteX38" fmla="*/ 5785786 w 9288370"/>
              <a:gd name="connsiteY38" fmla="*/ 1051213 h 1613814"/>
              <a:gd name="connsiteX39" fmla="*/ 5829381 w 9288370"/>
              <a:gd name="connsiteY39" fmla="*/ 1046878 h 1613814"/>
              <a:gd name="connsiteX40" fmla="*/ 5943596 w 9288370"/>
              <a:gd name="connsiteY40" fmla="*/ 1043237 h 1613814"/>
              <a:gd name="connsiteX41" fmla="*/ 5985730 w 9288370"/>
              <a:gd name="connsiteY41" fmla="*/ 1035396 h 1613814"/>
              <a:gd name="connsiteX42" fmla="*/ 6103109 w 9288370"/>
              <a:gd name="connsiteY42" fmla="*/ 1019019 h 1613814"/>
              <a:gd name="connsiteX43" fmla="*/ 6222406 w 9288370"/>
              <a:gd name="connsiteY43" fmla="*/ 985341 h 1613814"/>
              <a:gd name="connsiteX44" fmla="*/ 6598672 w 9288370"/>
              <a:gd name="connsiteY44" fmla="*/ 902062 h 1613814"/>
              <a:gd name="connsiteX45" fmla="*/ 6766149 w 9288370"/>
              <a:gd name="connsiteY45" fmla="*/ 846132 h 1613814"/>
              <a:gd name="connsiteX46" fmla="*/ 6886312 w 9288370"/>
              <a:gd name="connsiteY46" fmla="*/ 781877 h 1613814"/>
              <a:gd name="connsiteX47" fmla="*/ 7006457 w 9288370"/>
              <a:gd name="connsiteY47" fmla="*/ 699758 h 1613814"/>
              <a:gd name="connsiteX48" fmla="*/ 7231643 w 9288370"/>
              <a:gd name="connsiteY48" fmla="*/ 640778 h 1613814"/>
              <a:gd name="connsiteX49" fmla="*/ 7363123 w 9288370"/>
              <a:gd name="connsiteY49" fmla="*/ 593682 h 1613814"/>
              <a:gd name="connsiteX50" fmla="*/ 7588368 w 9288370"/>
              <a:gd name="connsiteY50" fmla="*/ 531129 h 1613814"/>
              <a:gd name="connsiteX51" fmla="*/ 7782741 w 9288370"/>
              <a:gd name="connsiteY51" fmla="*/ 455936 h 1613814"/>
              <a:gd name="connsiteX52" fmla="*/ 7952094 w 9288370"/>
              <a:gd name="connsiteY52" fmla="*/ 409302 h 1613814"/>
              <a:gd name="connsiteX53" fmla="*/ 8231938 w 9288370"/>
              <a:gd name="connsiteY53" fmla="*/ 259259 h 1613814"/>
              <a:gd name="connsiteX54" fmla="*/ 8428864 w 9288370"/>
              <a:gd name="connsiteY54" fmla="*/ 208471 h 1613814"/>
              <a:gd name="connsiteX55" fmla="*/ 8616510 w 9288370"/>
              <a:gd name="connsiteY55" fmla="*/ 161973 h 1613814"/>
              <a:gd name="connsiteX56" fmla="*/ 8826766 w 9288370"/>
              <a:gd name="connsiteY56" fmla="*/ 152111 h 1613814"/>
              <a:gd name="connsiteX57" fmla="*/ 8917647 w 9288370"/>
              <a:gd name="connsiteY57" fmla="*/ 112232 h 1613814"/>
              <a:gd name="connsiteX58" fmla="*/ 9098594 w 9288370"/>
              <a:gd name="connsiteY58" fmla="*/ 73185 h 1613814"/>
              <a:gd name="connsiteX59" fmla="*/ 9232990 w 9288370"/>
              <a:gd name="connsiteY59" fmla="*/ 24074 h 1613814"/>
              <a:gd name="connsiteX60" fmla="*/ 9288370 w 9288370"/>
              <a:gd name="connsiteY60" fmla="*/ 0 h 1613814"/>
              <a:gd name="connsiteX61" fmla="*/ 0 w 9288370"/>
              <a:gd name="connsiteY61" fmla="*/ 0 h 1613814"/>
              <a:gd name="connsiteX62" fmla="*/ 0 w 9288370"/>
              <a:gd name="connsiteY62" fmla="*/ 1586048 h 1613814"/>
              <a:gd name="connsiteX0" fmla="*/ 0 w 9288370"/>
              <a:gd name="connsiteY0" fmla="*/ 1586048 h 1613814"/>
              <a:gd name="connsiteX1" fmla="*/ 93535 w 9288370"/>
              <a:gd name="connsiteY1" fmla="*/ 1613814 h 1613814"/>
              <a:gd name="connsiteX2" fmla="*/ 374830 w 9288370"/>
              <a:gd name="connsiteY2" fmla="*/ 1574915 h 1613814"/>
              <a:gd name="connsiteX3" fmla="*/ 611906 w 9288370"/>
              <a:gd name="connsiteY3" fmla="*/ 1537813 h 1613814"/>
              <a:gd name="connsiteX4" fmla="*/ 940788 w 9288370"/>
              <a:gd name="connsiteY4" fmla="*/ 1506488 h 1613814"/>
              <a:gd name="connsiteX5" fmla="*/ 1186668 w 9288370"/>
              <a:gd name="connsiteY5" fmla="*/ 1521861 h 1613814"/>
              <a:gd name="connsiteX6" fmla="*/ 1339078 w 9288370"/>
              <a:gd name="connsiteY6" fmla="*/ 1494730 h 1613814"/>
              <a:gd name="connsiteX7" fmla="*/ 1408773 w 9288370"/>
              <a:gd name="connsiteY7" fmla="*/ 1503055 h 1613814"/>
              <a:gd name="connsiteX8" fmla="*/ 1679869 w 9288370"/>
              <a:gd name="connsiteY8" fmla="*/ 1477584 h 1613814"/>
              <a:gd name="connsiteX9" fmla="*/ 1704699 w 9288370"/>
              <a:gd name="connsiteY9" fmla="*/ 1453746 h 1613814"/>
              <a:gd name="connsiteX10" fmla="*/ 1794234 w 9288370"/>
              <a:gd name="connsiteY10" fmla="*/ 1452327 h 1613814"/>
              <a:gd name="connsiteX11" fmla="*/ 2101780 w 9288370"/>
              <a:gd name="connsiteY11" fmla="*/ 1409907 h 1613814"/>
              <a:gd name="connsiteX12" fmla="*/ 2244830 w 9288370"/>
              <a:gd name="connsiteY12" fmla="*/ 1388540 h 1613814"/>
              <a:gd name="connsiteX13" fmla="*/ 2428648 w 9288370"/>
              <a:gd name="connsiteY13" fmla="*/ 1372736 h 1613814"/>
              <a:gd name="connsiteX14" fmla="*/ 2645882 w 9288370"/>
              <a:gd name="connsiteY14" fmla="*/ 1341971 h 1613814"/>
              <a:gd name="connsiteX15" fmla="*/ 2707413 w 9288370"/>
              <a:gd name="connsiteY15" fmla="*/ 1347156 h 1613814"/>
              <a:gd name="connsiteX16" fmla="*/ 2843134 w 9288370"/>
              <a:gd name="connsiteY16" fmla="*/ 1323561 h 1613814"/>
              <a:gd name="connsiteX17" fmla="*/ 2923804 w 9288370"/>
              <a:gd name="connsiteY17" fmla="*/ 1314224 h 1613814"/>
              <a:gd name="connsiteX18" fmla="*/ 2953618 w 9288370"/>
              <a:gd name="connsiteY18" fmla="*/ 1318186 h 1613814"/>
              <a:gd name="connsiteX19" fmla="*/ 2995816 w 9288370"/>
              <a:gd name="connsiteY19" fmla="*/ 1318670 h 1613814"/>
              <a:gd name="connsiteX20" fmla="*/ 3352700 w 9288370"/>
              <a:gd name="connsiteY20" fmla="*/ 1264183 h 1613814"/>
              <a:gd name="connsiteX21" fmla="*/ 3444611 w 9288370"/>
              <a:gd name="connsiteY21" fmla="*/ 1236739 h 1613814"/>
              <a:gd name="connsiteX22" fmla="*/ 3650072 w 9288370"/>
              <a:gd name="connsiteY22" fmla="*/ 1217421 h 1613814"/>
              <a:gd name="connsiteX23" fmla="*/ 3707853 w 9288370"/>
              <a:gd name="connsiteY23" fmla="*/ 1241722 h 1613814"/>
              <a:gd name="connsiteX24" fmla="*/ 3925616 w 9288370"/>
              <a:gd name="connsiteY24" fmla="*/ 1253751 h 1613814"/>
              <a:gd name="connsiteX25" fmla="*/ 3954387 w 9288370"/>
              <a:gd name="connsiteY25" fmla="*/ 1263789 h 1613814"/>
              <a:gd name="connsiteX26" fmla="*/ 3995849 w 9288370"/>
              <a:gd name="connsiteY26" fmla="*/ 1272939 h 1613814"/>
              <a:gd name="connsiteX27" fmla="*/ 4067546 w 9288370"/>
              <a:gd name="connsiteY27" fmla="*/ 1294697 h 1613814"/>
              <a:gd name="connsiteX28" fmla="*/ 4190310 w 9288370"/>
              <a:gd name="connsiteY28" fmla="*/ 1307786 h 1613814"/>
              <a:gd name="connsiteX29" fmla="*/ 4230008 w 9288370"/>
              <a:gd name="connsiteY29" fmla="*/ 1303546 h 1613814"/>
              <a:gd name="connsiteX30" fmla="*/ 4575478 w 9288370"/>
              <a:gd name="connsiteY30" fmla="*/ 1261726 h 1613814"/>
              <a:gd name="connsiteX31" fmla="*/ 4650026 w 9288370"/>
              <a:gd name="connsiteY31" fmla="*/ 1265798 h 1613814"/>
              <a:gd name="connsiteX32" fmla="*/ 4792008 w 9288370"/>
              <a:gd name="connsiteY32" fmla="*/ 1243899 h 1613814"/>
              <a:gd name="connsiteX33" fmla="*/ 4954126 w 9288370"/>
              <a:gd name="connsiteY33" fmla="*/ 1204617 h 1613814"/>
              <a:gd name="connsiteX34" fmla="*/ 5309678 w 9288370"/>
              <a:gd name="connsiteY34" fmla="*/ 1128278 h 1613814"/>
              <a:gd name="connsiteX35" fmla="*/ 5474724 w 9288370"/>
              <a:gd name="connsiteY35" fmla="*/ 1091167 h 1613814"/>
              <a:gd name="connsiteX36" fmla="*/ 5612132 w 9288370"/>
              <a:gd name="connsiteY36" fmla="*/ 1051509 h 1613814"/>
              <a:gd name="connsiteX37" fmla="*/ 5776618 w 9288370"/>
              <a:gd name="connsiteY37" fmla="*/ 1053037 h 1613814"/>
              <a:gd name="connsiteX38" fmla="*/ 5785786 w 9288370"/>
              <a:gd name="connsiteY38" fmla="*/ 1051213 h 1613814"/>
              <a:gd name="connsiteX39" fmla="*/ 5829381 w 9288370"/>
              <a:gd name="connsiteY39" fmla="*/ 1046878 h 1613814"/>
              <a:gd name="connsiteX40" fmla="*/ 5943596 w 9288370"/>
              <a:gd name="connsiteY40" fmla="*/ 1043237 h 1613814"/>
              <a:gd name="connsiteX41" fmla="*/ 5985730 w 9288370"/>
              <a:gd name="connsiteY41" fmla="*/ 1035396 h 1613814"/>
              <a:gd name="connsiteX42" fmla="*/ 6103109 w 9288370"/>
              <a:gd name="connsiteY42" fmla="*/ 1019019 h 1613814"/>
              <a:gd name="connsiteX43" fmla="*/ 6222406 w 9288370"/>
              <a:gd name="connsiteY43" fmla="*/ 985341 h 1613814"/>
              <a:gd name="connsiteX44" fmla="*/ 6598672 w 9288370"/>
              <a:gd name="connsiteY44" fmla="*/ 902062 h 1613814"/>
              <a:gd name="connsiteX45" fmla="*/ 6766149 w 9288370"/>
              <a:gd name="connsiteY45" fmla="*/ 846132 h 1613814"/>
              <a:gd name="connsiteX46" fmla="*/ 6886312 w 9288370"/>
              <a:gd name="connsiteY46" fmla="*/ 781877 h 1613814"/>
              <a:gd name="connsiteX47" fmla="*/ 7006457 w 9288370"/>
              <a:gd name="connsiteY47" fmla="*/ 699758 h 1613814"/>
              <a:gd name="connsiteX48" fmla="*/ 7231643 w 9288370"/>
              <a:gd name="connsiteY48" fmla="*/ 640778 h 1613814"/>
              <a:gd name="connsiteX49" fmla="*/ 7363123 w 9288370"/>
              <a:gd name="connsiteY49" fmla="*/ 593682 h 1613814"/>
              <a:gd name="connsiteX50" fmla="*/ 7588368 w 9288370"/>
              <a:gd name="connsiteY50" fmla="*/ 531129 h 1613814"/>
              <a:gd name="connsiteX51" fmla="*/ 7782741 w 9288370"/>
              <a:gd name="connsiteY51" fmla="*/ 455936 h 1613814"/>
              <a:gd name="connsiteX52" fmla="*/ 7952094 w 9288370"/>
              <a:gd name="connsiteY52" fmla="*/ 409302 h 1613814"/>
              <a:gd name="connsiteX53" fmla="*/ 8231938 w 9288370"/>
              <a:gd name="connsiteY53" fmla="*/ 259259 h 1613814"/>
              <a:gd name="connsiteX54" fmla="*/ 8428864 w 9288370"/>
              <a:gd name="connsiteY54" fmla="*/ 208471 h 1613814"/>
              <a:gd name="connsiteX55" fmla="*/ 8616510 w 9288370"/>
              <a:gd name="connsiteY55" fmla="*/ 161973 h 1613814"/>
              <a:gd name="connsiteX56" fmla="*/ 8826766 w 9288370"/>
              <a:gd name="connsiteY56" fmla="*/ 152111 h 1613814"/>
              <a:gd name="connsiteX57" fmla="*/ 8917647 w 9288370"/>
              <a:gd name="connsiteY57" fmla="*/ 112232 h 1613814"/>
              <a:gd name="connsiteX58" fmla="*/ 9098594 w 9288370"/>
              <a:gd name="connsiteY58" fmla="*/ 73185 h 1613814"/>
              <a:gd name="connsiteX59" fmla="*/ 9232990 w 9288370"/>
              <a:gd name="connsiteY59" fmla="*/ 24074 h 1613814"/>
              <a:gd name="connsiteX60" fmla="*/ 9288370 w 9288370"/>
              <a:gd name="connsiteY60" fmla="*/ 0 h 1613814"/>
              <a:gd name="connsiteX61" fmla="*/ 0 w 9288370"/>
              <a:gd name="connsiteY61" fmla="*/ 0 h 1613814"/>
              <a:gd name="connsiteX62" fmla="*/ 0 w 9288370"/>
              <a:gd name="connsiteY62" fmla="*/ 1586048 h 1613814"/>
              <a:gd name="connsiteX0" fmla="*/ 0 w 9288370"/>
              <a:gd name="connsiteY0" fmla="*/ 1586048 h 1613814"/>
              <a:gd name="connsiteX1" fmla="*/ 93535 w 9288370"/>
              <a:gd name="connsiteY1" fmla="*/ 1613814 h 1613814"/>
              <a:gd name="connsiteX2" fmla="*/ 374830 w 9288370"/>
              <a:gd name="connsiteY2" fmla="*/ 1574915 h 1613814"/>
              <a:gd name="connsiteX3" fmla="*/ 611906 w 9288370"/>
              <a:gd name="connsiteY3" fmla="*/ 1537813 h 1613814"/>
              <a:gd name="connsiteX4" fmla="*/ 940788 w 9288370"/>
              <a:gd name="connsiteY4" fmla="*/ 1506488 h 1613814"/>
              <a:gd name="connsiteX5" fmla="*/ 1186668 w 9288370"/>
              <a:gd name="connsiteY5" fmla="*/ 1521861 h 1613814"/>
              <a:gd name="connsiteX6" fmla="*/ 1339078 w 9288370"/>
              <a:gd name="connsiteY6" fmla="*/ 1494730 h 1613814"/>
              <a:gd name="connsiteX7" fmla="*/ 1408773 w 9288370"/>
              <a:gd name="connsiteY7" fmla="*/ 1503055 h 1613814"/>
              <a:gd name="connsiteX8" fmla="*/ 1679869 w 9288370"/>
              <a:gd name="connsiteY8" fmla="*/ 1477584 h 1613814"/>
              <a:gd name="connsiteX9" fmla="*/ 1704699 w 9288370"/>
              <a:gd name="connsiteY9" fmla="*/ 1453746 h 1613814"/>
              <a:gd name="connsiteX10" fmla="*/ 1794234 w 9288370"/>
              <a:gd name="connsiteY10" fmla="*/ 1452327 h 1613814"/>
              <a:gd name="connsiteX11" fmla="*/ 2101780 w 9288370"/>
              <a:gd name="connsiteY11" fmla="*/ 1409907 h 1613814"/>
              <a:gd name="connsiteX12" fmla="*/ 2244830 w 9288370"/>
              <a:gd name="connsiteY12" fmla="*/ 1388540 h 1613814"/>
              <a:gd name="connsiteX13" fmla="*/ 2428648 w 9288370"/>
              <a:gd name="connsiteY13" fmla="*/ 1372736 h 1613814"/>
              <a:gd name="connsiteX14" fmla="*/ 2645882 w 9288370"/>
              <a:gd name="connsiteY14" fmla="*/ 1341971 h 1613814"/>
              <a:gd name="connsiteX15" fmla="*/ 2707413 w 9288370"/>
              <a:gd name="connsiteY15" fmla="*/ 1347156 h 1613814"/>
              <a:gd name="connsiteX16" fmla="*/ 2843134 w 9288370"/>
              <a:gd name="connsiteY16" fmla="*/ 1323561 h 1613814"/>
              <a:gd name="connsiteX17" fmla="*/ 2923804 w 9288370"/>
              <a:gd name="connsiteY17" fmla="*/ 1314224 h 1613814"/>
              <a:gd name="connsiteX18" fmla="*/ 2953618 w 9288370"/>
              <a:gd name="connsiteY18" fmla="*/ 1318186 h 1613814"/>
              <a:gd name="connsiteX19" fmla="*/ 2995816 w 9288370"/>
              <a:gd name="connsiteY19" fmla="*/ 1318670 h 1613814"/>
              <a:gd name="connsiteX20" fmla="*/ 3352700 w 9288370"/>
              <a:gd name="connsiteY20" fmla="*/ 1264183 h 1613814"/>
              <a:gd name="connsiteX21" fmla="*/ 3444611 w 9288370"/>
              <a:gd name="connsiteY21" fmla="*/ 1236739 h 1613814"/>
              <a:gd name="connsiteX22" fmla="*/ 3650072 w 9288370"/>
              <a:gd name="connsiteY22" fmla="*/ 1217421 h 1613814"/>
              <a:gd name="connsiteX23" fmla="*/ 3707853 w 9288370"/>
              <a:gd name="connsiteY23" fmla="*/ 1241722 h 1613814"/>
              <a:gd name="connsiteX24" fmla="*/ 3925616 w 9288370"/>
              <a:gd name="connsiteY24" fmla="*/ 1253751 h 1613814"/>
              <a:gd name="connsiteX25" fmla="*/ 3954387 w 9288370"/>
              <a:gd name="connsiteY25" fmla="*/ 1263789 h 1613814"/>
              <a:gd name="connsiteX26" fmla="*/ 3995849 w 9288370"/>
              <a:gd name="connsiteY26" fmla="*/ 1272939 h 1613814"/>
              <a:gd name="connsiteX27" fmla="*/ 4067546 w 9288370"/>
              <a:gd name="connsiteY27" fmla="*/ 1294697 h 1613814"/>
              <a:gd name="connsiteX28" fmla="*/ 4190310 w 9288370"/>
              <a:gd name="connsiteY28" fmla="*/ 1307786 h 1613814"/>
              <a:gd name="connsiteX29" fmla="*/ 4230008 w 9288370"/>
              <a:gd name="connsiteY29" fmla="*/ 1303546 h 1613814"/>
              <a:gd name="connsiteX30" fmla="*/ 4575478 w 9288370"/>
              <a:gd name="connsiteY30" fmla="*/ 1261726 h 1613814"/>
              <a:gd name="connsiteX31" fmla="*/ 4650026 w 9288370"/>
              <a:gd name="connsiteY31" fmla="*/ 1265798 h 1613814"/>
              <a:gd name="connsiteX32" fmla="*/ 4792008 w 9288370"/>
              <a:gd name="connsiteY32" fmla="*/ 1243899 h 1613814"/>
              <a:gd name="connsiteX33" fmla="*/ 4954126 w 9288370"/>
              <a:gd name="connsiteY33" fmla="*/ 1204617 h 1613814"/>
              <a:gd name="connsiteX34" fmla="*/ 5309678 w 9288370"/>
              <a:gd name="connsiteY34" fmla="*/ 1128278 h 1613814"/>
              <a:gd name="connsiteX35" fmla="*/ 5474724 w 9288370"/>
              <a:gd name="connsiteY35" fmla="*/ 1091167 h 1613814"/>
              <a:gd name="connsiteX36" fmla="*/ 5612132 w 9288370"/>
              <a:gd name="connsiteY36" fmla="*/ 1051509 h 1613814"/>
              <a:gd name="connsiteX37" fmla="*/ 5776618 w 9288370"/>
              <a:gd name="connsiteY37" fmla="*/ 1053037 h 1613814"/>
              <a:gd name="connsiteX38" fmla="*/ 5785786 w 9288370"/>
              <a:gd name="connsiteY38" fmla="*/ 1051213 h 1613814"/>
              <a:gd name="connsiteX39" fmla="*/ 5829381 w 9288370"/>
              <a:gd name="connsiteY39" fmla="*/ 1046878 h 1613814"/>
              <a:gd name="connsiteX40" fmla="*/ 5943596 w 9288370"/>
              <a:gd name="connsiteY40" fmla="*/ 1043237 h 1613814"/>
              <a:gd name="connsiteX41" fmla="*/ 5985730 w 9288370"/>
              <a:gd name="connsiteY41" fmla="*/ 1035396 h 1613814"/>
              <a:gd name="connsiteX42" fmla="*/ 6103109 w 9288370"/>
              <a:gd name="connsiteY42" fmla="*/ 1019019 h 1613814"/>
              <a:gd name="connsiteX43" fmla="*/ 6222406 w 9288370"/>
              <a:gd name="connsiteY43" fmla="*/ 985341 h 1613814"/>
              <a:gd name="connsiteX44" fmla="*/ 6598672 w 9288370"/>
              <a:gd name="connsiteY44" fmla="*/ 902062 h 1613814"/>
              <a:gd name="connsiteX45" fmla="*/ 6766149 w 9288370"/>
              <a:gd name="connsiteY45" fmla="*/ 846132 h 1613814"/>
              <a:gd name="connsiteX46" fmla="*/ 6886312 w 9288370"/>
              <a:gd name="connsiteY46" fmla="*/ 781877 h 1613814"/>
              <a:gd name="connsiteX47" fmla="*/ 7006457 w 9288370"/>
              <a:gd name="connsiteY47" fmla="*/ 699758 h 1613814"/>
              <a:gd name="connsiteX48" fmla="*/ 7231643 w 9288370"/>
              <a:gd name="connsiteY48" fmla="*/ 640778 h 1613814"/>
              <a:gd name="connsiteX49" fmla="*/ 7363123 w 9288370"/>
              <a:gd name="connsiteY49" fmla="*/ 593682 h 1613814"/>
              <a:gd name="connsiteX50" fmla="*/ 7588368 w 9288370"/>
              <a:gd name="connsiteY50" fmla="*/ 531129 h 1613814"/>
              <a:gd name="connsiteX51" fmla="*/ 7782741 w 9288370"/>
              <a:gd name="connsiteY51" fmla="*/ 455936 h 1613814"/>
              <a:gd name="connsiteX52" fmla="*/ 7952094 w 9288370"/>
              <a:gd name="connsiteY52" fmla="*/ 409302 h 1613814"/>
              <a:gd name="connsiteX53" fmla="*/ 8275980 w 9288370"/>
              <a:gd name="connsiteY53" fmla="*/ 267262 h 1613814"/>
              <a:gd name="connsiteX54" fmla="*/ 8428864 w 9288370"/>
              <a:gd name="connsiteY54" fmla="*/ 208471 h 1613814"/>
              <a:gd name="connsiteX55" fmla="*/ 8616510 w 9288370"/>
              <a:gd name="connsiteY55" fmla="*/ 161973 h 1613814"/>
              <a:gd name="connsiteX56" fmla="*/ 8826766 w 9288370"/>
              <a:gd name="connsiteY56" fmla="*/ 152111 h 1613814"/>
              <a:gd name="connsiteX57" fmla="*/ 8917647 w 9288370"/>
              <a:gd name="connsiteY57" fmla="*/ 112232 h 1613814"/>
              <a:gd name="connsiteX58" fmla="*/ 9098594 w 9288370"/>
              <a:gd name="connsiteY58" fmla="*/ 73185 h 1613814"/>
              <a:gd name="connsiteX59" fmla="*/ 9232990 w 9288370"/>
              <a:gd name="connsiteY59" fmla="*/ 24074 h 1613814"/>
              <a:gd name="connsiteX60" fmla="*/ 9288370 w 9288370"/>
              <a:gd name="connsiteY60" fmla="*/ 0 h 1613814"/>
              <a:gd name="connsiteX61" fmla="*/ 0 w 9288370"/>
              <a:gd name="connsiteY61" fmla="*/ 0 h 1613814"/>
              <a:gd name="connsiteX62" fmla="*/ 0 w 9288370"/>
              <a:gd name="connsiteY62" fmla="*/ 1586048 h 1613814"/>
              <a:gd name="connsiteX0" fmla="*/ 0 w 9288370"/>
              <a:gd name="connsiteY0" fmla="*/ 1586048 h 1613814"/>
              <a:gd name="connsiteX1" fmla="*/ 93535 w 9288370"/>
              <a:gd name="connsiteY1" fmla="*/ 1613814 h 1613814"/>
              <a:gd name="connsiteX2" fmla="*/ 374830 w 9288370"/>
              <a:gd name="connsiteY2" fmla="*/ 1574915 h 1613814"/>
              <a:gd name="connsiteX3" fmla="*/ 611906 w 9288370"/>
              <a:gd name="connsiteY3" fmla="*/ 1537813 h 1613814"/>
              <a:gd name="connsiteX4" fmla="*/ 940788 w 9288370"/>
              <a:gd name="connsiteY4" fmla="*/ 1506488 h 1613814"/>
              <a:gd name="connsiteX5" fmla="*/ 1186668 w 9288370"/>
              <a:gd name="connsiteY5" fmla="*/ 1521861 h 1613814"/>
              <a:gd name="connsiteX6" fmla="*/ 1339078 w 9288370"/>
              <a:gd name="connsiteY6" fmla="*/ 1494730 h 1613814"/>
              <a:gd name="connsiteX7" fmla="*/ 1408773 w 9288370"/>
              <a:gd name="connsiteY7" fmla="*/ 1503055 h 1613814"/>
              <a:gd name="connsiteX8" fmla="*/ 1679869 w 9288370"/>
              <a:gd name="connsiteY8" fmla="*/ 1477584 h 1613814"/>
              <a:gd name="connsiteX9" fmla="*/ 1704699 w 9288370"/>
              <a:gd name="connsiteY9" fmla="*/ 1453746 h 1613814"/>
              <a:gd name="connsiteX10" fmla="*/ 1794234 w 9288370"/>
              <a:gd name="connsiteY10" fmla="*/ 1452327 h 1613814"/>
              <a:gd name="connsiteX11" fmla="*/ 2101780 w 9288370"/>
              <a:gd name="connsiteY11" fmla="*/ 1409907 h 1613814"/>
              <a:gd name="connsiteX12" fmla="*/ 2244830 w 9288370"/>
              <a:gd name="connsiteY12" fmla="*/ 1388540 h 1613814"/>
              <a:gd name="connsiteX13" fmla="*/ 2428648 w 9288370"/>
              <a:gd name="connsiteY13" fmla="*/ 1372736 h 1613814"/>
              <a:gd name="connsiteX14" fmla="*/ 2645882 w 9288370"/>
              <a:gd name="connsiteY14" fmla="*/ 1341971 h 1613814"/>
              <a:gd name="connsiteX15" fmla="*/ 2707413 w 9288370"/>
              <a:gd name="connsiteY15" fmla="*/ 1347156 h 1613814"/>
              <a:gd name="connsiteX16" fmla="*/ 2843134 w 9288370"/>
              <a:gd name="connsiteY16" fmla="*/ 1323561 h 1613814"/>
              <a:gd name="connsiteX17" fmla="*/ 2923804 w 9288370"/>
              <a:gd name="connsiteY17" fmla="*/ 1314224 h 1613814"/>
              <a:gd name="connsiteX18" fmla="*/ 2953618 w 9288370"/>
              <a:gd name="connsiteY18" fmla="*/ 1318186 h 1613814"/>
              <a:gd name="connsiteX19" fmla="*/ 2995816 w 9288370"/>
              <a:gd name="connsiteY19" fmla="*/ 1318670 h 1613814"/>
              <a:gd name="connsiteX20" fmla="*/ 3352700 w 9288370"/>
              <a:gd name="connsiteY20" fmla="*/ 1264183 h 1613814"/>
              <a:gd name="connsiteX21" fmla="*/ 3444611 w 9288370"/>
              <a:gd name="connsiteY21" fmla="*/ 1236739 h 1613814"/>
              <a:gd name="connsiteX22" fmla="*/ 3650072 w 9288370"/>
              <a:gd name="connsiteY22" fmla="*/ 1217421 h 1613814"/>
              <a:gd name="connsiteX23" fmla="*/ 3707853 w 9288370"/>
              <a:gd name="connsiteY23" fmla="*/ 1241722 h 1613814"/>
              <a:gd name="connsiteX24" fmla="*/ 3925616 w 9288370"/>
              <a:gd name="connsiteY24" fmla="*/ 1253751 h 1613814"/>
              <a:gd name="connsiteX25" fmla="*/ 3954387 w 9288370"/>
              <a:gd name="connsiteY25" fmla="*/ 1263789 h 1613814"/>
              <a:gd name="connsiteX26" fmla="*/ 3995849 w 9288370"/>
              <a:gd name="connsiteY26" fmla="*/ 1272939 h 1613814"/>
              <a:gd name="connsiteX27" fmla="*/ 4067546 w 9288370"/>
              <a:gd name="connsiteY27" fmla="*/ 1294697 h 1613814"/>
              <a:gd name="connsiteX28" fmla="*/ 4190310 w 9288370"/>
              <a:gd name="connsiteY28" fmla="*/ 1307786 h 1613814"/>
              <a:gd name="connsiteX29" fmla="*/ 4230008 w 9288370"/>
              <a:gd name="connsiteY29" fmla="*/ 1303546 h 1613814"/>
              <a:gd name="connsiteX30" fmla="*/ 4575478 w 9288370"/>
              <a:gd name="connsiteY30" fmla="*/ 1261726 h 1613814"/>
              <a:gd name="connsiteX31" fmla="*/ 4650026 w 9288370"/>
              <a:gd name="connsiteY31" fmla="*/ 1265798 h 1613814"/>
              <a:gd name="connsiteX32" fmla="*/ 4792008 w 9288370"/>
              <a:gd name="connsiteY32" fmla="*/ 1243899 h 1613814"/>
              <a:gd name="connsiteX33" fmla="*/ 4954126 w 9288370"/>
              <a:gd name="connsiteY33" fmla="*/ 1204617 h 1613814"/>
              <a:gd name="connsiteX34" fmla="*/ 5309678 w 9288370"/>
              <a:gd name="connsiteY34" fmla="*/ 1128278 h 1613814"/>
              <a:gd name="connsiteX35" fmla="*/ 5474724 w 9288370"/>
              <a:gd name="connsiteY35" fmla="*/ 1091167 h 1613814"/>
              <a:gd name="connsiteX36" fmla="*/ 5612132 w 9288370"/>
              <a:gd name="connsiteY36" fmla="*/ 1051509 h 1613814"/>
              <a:gd name="connsiteX37" fmla="*/ 5776618 w 9288370"/>
              <a:gd name="connsiteY37" fmla="*/ 1053037 h 1613814"/>
              <a:gd name="connsiteX38" fmla="*/ 5785786 w 9288370"/>
              <a:gd name="connsiteY38" fmla="*/ 1051213 h 1613814"/>
              <a:gd name="connsiteX39" fmla="*/ 5829381 w 9288370"/>
              <a:gd name="connsiteY39" fmla="*/ 1046878 h 1613814"/>
              <a:gd name="connsiteX40" fmla="*/ 5943596 w 9288370"/>
              <a:gd name="connsiteY40" fmla="*/ 1043237 h 1613814"/>
              <a:gd name="connsiteX41" fmla="*/ 5985730 w 9288370"/>
              <a:gd name="connsiteY41" fmla="*/ 1035396 h 1613814"/>
              <a:gd name="connsiteX42" fmla="*/ 6103109 w 9288370"/>
              <a:gd name="connsiteY42" fmla="*/ 1019019 h 1613814"/>
              <a:gd name="connsiteX43" fmla="*/ 6222406 w 9288370"/>
              <a:gd name="connsiteY43" fmla="*/ 985341 h 1613814"/>
              <a:gd name="connsiteX44" fmla="*/ 6598672 w 9288370"/>
              <a:gd name="connsiteY44" fmla="*/ 902062 h 1613814"/>
              <a:gd name="connsiteX45" fmla="*/ 6766149 w 9288370"/>
              <a:gd name="connsiteY45" fmla="*/ 846132 h 1613814"/>
              <a:gd name="connsiteX46" fmla="*/ 6886312 w 9288370"/>
              <a:gd name="connsiteY46" fmla="*/ 781877 h 1613814"/>
              <a:gd name="connsiteX47" fmla="*/ 7006457 w 9288370"/>
              <a:gd name="connsiteY47" fmla="*/ 699758 h 1613814"/>
              <a:gd name="connsiteX48" fmla="*/ 7231643 w 9288370"/>
              <a:gd name="connsiteY48" fmla="*/ 640778 h 1613814"/>
              <a:gd name="connsiteX49" fmla="*/ 7363123 w 9288370"/>
              <a:gd name="connsiteY49" fmla="*/ 593682 h 1613814"/>
              <a:gd name="connsiteX50" fmla="*/ 7588368 w 9288370"/>
              <a:gd name="connsiteY50" fmla="*/ 531129 h 1613814"/>
              <a:gd name="connsiteX51" fmla="*/ 7782741 w 9288370"/>
              <a:gd name="connsiteY51" fmla="*/ 455936 h 1613814"/>
              <a:gd name="connsiteX52" fmla="*/ 7952094 w 9288370"/>
              <a:gd name="connsiteY52" fmla="*/ 409302 h 1613814"/>
              <a:gd name="connsiteX53" fmla="*/ 8275980 w 9288370"/>
              <a:gd name="connsiteY53" fmla="*/ 267262 h 1613814"/>
              <a:gd name="connsiteX54" fmla="*/ 8428864 w 9288370"/>
              <a:gd name="connsiteY54" fmla="*/ 208471 h 1613814"/>
              <a:gd name="connsiteX55" fmla="*/ 8616510 w 9288370"/>
              <a:gd name="connsiteY55" fmla="*/ 161973 h 1613814"/>
              <a:gd name="connsiteX56" fmla="*/ 8826766 w 9288370"/>
              <a:gd name="connsiteY56" fmla="*/ 152111 h 1613814"/>
              <a:gd name="connsiteX57" fmla="*/ 8917647 w 9288370"/>
              <a:gd name="connsiteY57" fmla="*/ 112232 h 1613814"/>
              <a:gd name="connsiteX58" fmla="*/ 9098594 w 9288370"/>
              <a:gd name="connsiteY58" fmla="*/ 73185 h 1613814"/>
              <a:gd name="connsiteX59" fmla="*/ 9232990 w 9288370"/>
              <a:gd name="connsiteY59" fmla="*/ 24074 h 1613814"/>
              <a:gd name="connsiteX60" fmla="*/ 9288370 w 9288370"/>
              <a:gd name="connsiteY60" fmla="*/ 0 h 1613814"/>
              <a:gd name="connsiteX61" fmla="*/ 0 w 9288370"/>
              <a:gd name="connsiteY61" fmla="*/ 0 h 1613814"/>
              <a:gd name="connsiteX62" fmla="*/ 0 w 9288370"/>
              <a:gd name="connsiteY62" fmla="*/ 1586048 h 1613814"/>
              <a:gd name="connsiteX0" fmla="*/ 0 w 9288370"/>
              <a:gd name="connsiteY0" fmla="*/ 1586048 h 1613814"/>
              <a:gd name="connsiteX1" fmla="*/ 93535 w 9288370"/>
              <a:gd name="connsiteY1" fmla="*/ 1613814 h 1613814"/>
              <a:gd name="connsiteX2" fmla="*/ 374830 w 9288370"/>
              <a:gd name="connsiteY2" fmla="*/ 1574915 h 1613814"/>
              <a:gd name="connsiteX3" fmla="*/ 611906 w 9288370"/>
              <a:gd name="connsiteY3" fmla="*/ 1537813 h 1613814"/>
              <a:gd name="connsiteX4" fmla="*/ 940788 w 9288370"/>
              <a:gd name="connsiteY4" fmla="*/ 1506488 h 1613814"/>
              <a:gd name="connsiteX5" fmla="*/ 1186668 w 9288370"/>
              <a:gd name="connsiteY5" fmla="*/ 1521861 h 1613814"/>
              <a:gd name="connsiteX6" fmla="*/ 1339078 w 9288370"/>
              <a:gd name="connsiteY6" fmla="*/ 1494730 h 1613814"/>
              <a:gd name="connsiteX7" fmla="*/ 1408773 w 9288370"/>
              <a:gd name="connsiteY7" fmla="*/ 1503055 h 1613814"/>
              <a:gd name="connsiteX8" fmla="*/ 1679869 w 9288370"/>
              <a:gd name="connsiteY8" fmla="*/ 1477584 h 1613814"/>
              <a:gd name="connsiteX9" fmla="*/ 1704699 w 9288370"/>
              <a:gd name="connsiteY9" fmla="*/ 1453746 h 1613814"/>
              <a:gd name="connsiteX10" fmla="*/ 1794234 w 9288370"/>
              <a:gd name="connsiteY10" fmla="*/ 1452327 h 1613814"/>
              <a:gd name="connsiteX11" fmla="*/ 2101780 w 9288370"/>
              <a:gd name="connsiteY11" fmla="*/ 1409907 h 1613814"/>
              <a:gd name="connsiteX12" fmla="*/ 2244830 w 9288370"/>
              <a:gd name="connsiteY12" fmla="*/ 1388540 h 1613814"/>
              <a:gd name="connsiteX13" fmla="*/ 2336160 w 9288370"/>
              <a:gd name="connsiteY13" fmla="*/ 1408750 h 1613814"/>
              <a:gd name="connsiteX14" fmla="*/ 2645882 w 9288370"/>
              <a:gd name="connsiteY14" fmla="*/ 1341971 h 1613814"/>
              <a:gd name="connsiteX15" fmla="*/ 2707413 w 9288370"/>
              <a:gd name="connsiteY15" fmla="*/ 1347156 h 1613814"/>
              <a:gd name="connsiteX16" fmla="*/ 2843134 w 9288370"/>
              <a:gd name="connsiteY16" fmla="*/ 1323561 h 1613814"/>
              <a:gd name="connsiteX17" fmla="*/ 2923804 w 9288370"/>
              <a:gd name="connsiteY17" fmla="*/ 1314224 h 1613814"/>
              <a:gd name="connsiteX18" fmla="*/ 2953618 w 9288370"/>
              <a:gd name="connsiteY18" fmla="*/ 1318186 h 1613814"/>
              <a:gd name="connsiteX19" fmla="*/ 2995816 w 9288370"/>
              <a:gd name="connsiteY19" fmla="*/ 1318670 h 1613814"/>
              <a:gd name="connsiteX20" fmla="*/ 3352700 w 9288370"/>
              <a:gd name="connsiteY20" fmla="*/ 1264183 h 1613814"/>
              <a:gd name="connsiteX21" fmla="*/ 3444611 w 9288370"/>
              <a:gd name="connsiteY21" fmla="*/ 1236739 h 1613814"/>
              <a:gd name="connsiteX22" fmla="*/ 3650072 w 9288370"/>
              <a:gd name="connsiteY22" fmla="*/ 1217421 h 1613814"/>
              <a:gd name="connsiteX23" fmla="*/ 3707853 w 9288370"/>
              <a:gd name="connsiteY23" fmla="*/ 1241722 h 1613814"/>
              <a:gd name="connsiteX24" fmla="*/ 3925616 w 9288370"/>
              <a:gd name="connsiteY24" fmla="*/ 1253751 h 1613814"/>
              <a:gd name="connsiteX25" fmla="*/ 3954387 w 9288370"/>
              <a:gd name="connsiteY25" fmla="*/ 1263789 h 1613814"/>
              <a:gd name="connsiteX26" fmla="*/ 3995849 w 9288370"/>
              <a:gd name="connsiteY26" fmla="*/ 1272939 h 1613814"/>
              <a:gd name="connsiteX27" fmla="*/ 4067546 w 9288370"/>
              <a:gd name="connsiteY27" fmla="*/ 1294697 h 1613814"/>
              <a:gd name="connsiteX28" fmla="*/ 4190310 w 9288370"/>
              <a:gd name="connsiteY28" fmla="*/ 1307786 h 1613814"/>
              <a:gd name="connsiteX29" fmla="*/ 4230008 w 9288370"/>
              <a:gd name="connsiteY29" fmla="*/ 1303546 h 1613814"/>
              <a:gd name="connsiteX30" fmla="*/ 4575478 w 9288370"/>
              <a:gd name="connsiteY30" fmla="*/ 1261726 h 1613814"/>
              <a:gd name="connsiteX31" fmla="*/ 4650026 w 9288370"/>
              <a:gd name="connsiteY31" fmla="*/ 1265798 h 1613814"/>
              <a:gd name="connsiteX32" fmla="*/ 4792008 w 9288370"/>
              <a:gd name="connsiteY32" fmla="*/ 1243899 h 1613814"/>
              <a:gd name="connsiteX33" fmla="*/ 4954126 w 9288370"/>
              <a:gd name="connsiteY33" fmla="*/ 1204617 h 1613814"/>
              <a:gd name="connsiteX34" fmla="*/ 5309678 w 9288370"/>
              <a:gd name="connsiteY34" fmla="*/ 1128278 h 1613814"/>
              <a:gd name="connsiteX35" fmla="*/ 5474724 w 9288370"/>
              <a:gd name="connsiteY35" fmla="*/ 1091167 h 1613814"/>
              <a:gd name="connsiteX36" fmla="*/ 5612132 w 9288370"/>
              <a:gd name="connsiteY36" fmla="*/ 1051509 h 1613814"/>
              <a:gd name="connsiteX37" fmla="*/ 5776618 w 9288370"/>
              <a:gd name="connsiteY37" fmla="*/ 1053037 h 1613814"/>
              <a:gd name="connsiteX38" fmla="*/ 5785786 w 9288370"/>
              <a:gd name="connsiteY38" fmla="*/ 1051213 h 1613814"/>
              <a:gd name="connsiteX39" fmla="*/ 5829381 w 9288370"/>
              <a:gd name="connsiteY39" fmla="*/ 1046878 h 1613814"/>
              <a:gd name="connsiteX40" fmla="*/ 5943596 w 9288370"/>
              <a:gd name="connsiteY40" fmla="*/ 1043237 h 1613814"/>
              <a:gd name="connsiteX41" fmla="*/ 5985730 w 9288370"/>
              <a:gd name="connsiteY41" fmla="*/ 1035396 h 1613814"/>
              <a:gd name="connsiteX42" fmla="*/ 6103109 w 9288370"/>
              <a:gd name="connsiteY42" fmla="*/ 1019019 h 1613814"/>
              <a:gd name="connsiteX43" fmla="*/ 6222406 w 9288370"/>
              <a:gd name="connsiteY43" fmla="*/ 985341 h 1613814"/>
              <a:gd name="connsiteX44" fmla="*/ 6598672 w 9288370"/>
              <a:gd name="connsiteY44" fmla="*/ 902062 h 1613814"/>
              <a:gd name="connsiteX45" fmla="*/ 6766149 w 9288370"/>
              <a:gd name="connsiteY45" fmla="*/ 846132 h 1613814"/>
              <a:gd name="connsiteX46" fmla="*/ 6886312 w 9288370"/>
              <a:gd name="connsiteY46" fmla="*/ 781877 h 1613814"/>
              <a:gd name="connsiteX47" fmla="*/ 7006457 w 9288370"/>
              <a:gd name="connsiteY47" fmla="*/ 699758 h 1613814"/>
              <a:gd name="connsiteX48" fmla="*/ 7231643 w 9288370"/>
              <a:gd name="connsiteY48" fmla="*/ 640778 h 1613814"/>
              <a:gd name="connsiteX49" fmla="*/ 7363123 w 9288370"/>
              <a:gd name="connsiteY49" fmla="*/ 593682 h 1613814"/>
              <a:gd name="connsiteX50" fmla="*/ 7588368 w 9288370"/>
              <a:gd name="connsiteY50" fmla="*/ 531129 h 1613814"/>
              <a:gd name="connsiteX51" fmla="*/ 7782741 w 9288370"/>
              <a:gd name="connsiteY51" fmla="*/ 455936 h 1613814"/>
              <a:gd name="connsiteX52" fmla="*/ 7952094 w 9288370"/>
              <a:gd name="connsiteY52" fmla="*/ 409302 h 1613814"/>
              <a:gd name="connsiteX53" fmla="*/ 8275980 w 9288370"/>
              <a:gd name="connsiteY53" fmla="*/ 267262 h 1613814"/>
              <a:gd name="connsiteX54" fmla="*/ 8428864 w 9288370"/>
              <a:gd name="connsiteY54" fmla="*/ 208471 h 1613814"/>
              <a:gd name="connsiteX55" fmla="*/ 8616510 w 9288370"/>
              <a:gd name="connsiteY55" fmla="*/ 161973 h 1613814"/>
              <a:gd name="connsiteX56" fmla="*/ 8826766 w 9288370"/>
              <a:gd name="connsiteY56" fmla="*/ 152111 h 1613814"/>
              <a:gd name="connsiteX57" fmla="*/ 8917647 w 9288370"/>
              <a:gd name="connsiteY57" fmla="*/ 112232 h 1613814"/>
              <a:gd name="connsiteX58" fmla="*/ 9098594 w 9288370"/>
              <a:gd name="connsiteY58" fmla="*/ 73185 h 1613814"/>
              <a:gd name="connsiteX59" fmla="*/ 9232990 w 9288370"/>
              <a:gd name="connsiteY59" fmla="*/ 24074 h 1613814"/>
              <a:gd name="connsiteX60" fmla="*/ 9288370 w 9288370"/>
              <a:gd name="connsiteY60" fmla="*/ 0 h 1613814"/>
              <a:gd name="connsiteX61" fmla="*/ 0 w 9288370"/>
              <a:gd name="connsiteY61" fmla="*/ 0 h 1613814"/>
              <a:gd name="connsiteX62" fmla="*/ 0 w 9288370"/>
              <a:gd name="connsiteY62" fmla="*/ 1586048 h 1613814"/>
              <a:gd name="connsiteX0" fmla="*/ 0 w 9288370"/>
              <a:gd name="connsiteY0" fmla="*/ 1586048 h 1613814"/>
              <a:gd name="connsiteX1" fmla="*/ 93535 w 9288370"/>
              <a:gd name="connsiteY1" fmla="*/ 1613814 h 1613814"/>
              <a:gd name="connsiteX2" fmla="*/ 374830 w 9288370"/>
              <a:gd name="connsiteY2" fmla="*/ 1574915 h 1613814"/>
              <a:gd name="connsiteX3" fmla="*/ 611906 w 9288370"/>
              <a:gd name="connsiteY3" fmla="*/ 1537813 h 1613814"/>
              <a:gd name="connsiteX4" fmla="*/ 940788 w 9288370"/>
              <a:gd name="connsiteY4" fmla="*/ 1506488 h 1613814"/>
              <a:gd name="connsiteX5" fmla="*/ 1186668 w 9288370"/>
              <a:gd name="connsiteY5" fmla="*/ 1521861 h 1613814"/>
              <a:gd name="connsiteX6" fmla="*/ 1339078 w 9288370"/>
              <a:gd name="connsiteY6" fmla="*/ 1494730 h 1613814"/>
              <a:gd name="connsiteX7" fmla="*/ 1408773 w 9288370"/>
              <a:gd name="connsiteY7" fmla="*/ 1503055 h 1613814"/>
              <a:gd name="connsiteX8" fmla="*/ 1679869 w 9288370"/>
              <a:gd name="connsiteY8" fmla="*/ 1477584 h 1613814"/>
              <a:gd name="connsiteX9" fmla="*/ 1704699 w 9288370"/>
              <a:gd name="connsiteY9" fmla="*/ 1453746 h 1613814"/>
              <a:gd name="connsiteX10" fmla="*/ 1794234 w 9288370"/>
              <a:gd name="connsiteY10" fmla="*/ 1452327 h 1613814"/>
              <a:gd name="connsiteX11" fmla="*/ 2101780 w 9288370"/>
              <a:gd name="connsiteY11" fmla="*/ 1409907 h 1613814"/>
              <a:gd name="connsiteX12" fmla="*/ 2253639 w 9288370"/>
              <a:gd name="connsiteY12" fmla="*/ 1396542 h 1613814"/>
              <a:gd name="connsiteX13" fmla="*/ 2336160 w 9288370"/>
              <a:gd name="connsiteY13" fmla="*/ 1408750 h 1613814"/>
              <a:gd name="connsiteX14" fmla="*/ 2645882 w 9288370"/>
              <a:gd name="connsiteY14" fmla="*/ 1341971 h 1613814"/>
              <a:gd name="connsiteX15" fmla="*/ 2707413 w 9288370"/>
              <a:gd name="connsiteY15" fmla="*/ 1347156 h 1613814"/>
              <a:gd name="connsiteX16" fmla="*/ 2843134 w 9288370"/>
              <a:gd name="connsiteY16" fmla="*/ 1323561 h 1613814"/>
              <a:gd name="connsiteX17" fmla="*/ 2923804 w 9288370"/>
              <a:gd name="connsiteY17" fmla="*/ 1314224 h 1613814"/>
              <a:gd name="connsiteX18" fmla="*/ 2953618 w 9288370"/>
              <a:gd name="connsiteY18" fmla="*/ 1318186 h 1613814"/>
              <a:gd name="connsiteX19" fmla="*/ 2995816 w 9288370"/>
              <a:gd name="connsiteY19" fmla="*/ 1318670 h 1613814"/>
              <a:gd name="connsiteX20" fmla="*/ 3352700 w 9288370"/>
              <a:gd name="connsiteY20" fmla="*/ 1264183 h 1613814"/>
              <a:gd name="connsiteX21" fmla="*/ 3444611 w 9288370"/>
              <a:gd name="connsiteY21" fmla="*/ 1236739 h 1613814"/>
              <a:gd name="connsiteX22" fmla="*/ 3650072 w 9288370"/>
              <a:gd name="connsiteY22" fmla="*/ 1217421 h 1613814"/>
              <a:gd name="connsiteX23" fmla="*/ 3707853 w 9288370"/>
              <a:gd name="connsiteY23" fmla="*/ 1241722 h 1613814"/>
              <a:gd name="connsiteX24" fmla="*/ 3925616 w 9288370"/>
              <a:gd name="connsiteY24" fmla="*/ 1253751 h 1613814"/>
              <a:gd name="connsiteX25" fmla="*/ 3954387 w 9288370"/>
              <a:gd name="connsiteY25" fmla="*/ 1263789 h 1613814"/>
              <a:gd name="connsiteX26" fmla="*/ 3995849 w 9288370"/>
              <a:gd name="connsiteY26" fmla="*/ 1272939 h 1613814"/>
              <a:gd name="connsiteX27" fmla="*/ 4067546 w 9288370"/>
              <a:gd name="connsiteY27" fmla="*/ 1294697 h 1613814"/>
              <a:gd name="connsiteX28" fmla="*/ 4190310 w 9288370"/>
              <a:gd name="connsiteY28" fmla="*/ 1307786 h 1613814"/>
              <a:gd name="connsiteX29" fmla="*/ 4230008 w 9288370"/>
              <a:gd name="connsiteY29" fmla="*/ 1303546 h 1613814"/>
              <a:gd name="connsiteX30" fmla="*/ 4575478 w 9288370"/>
              <a:gd name="connsiteY30" fmla="*/ 1261726 h 1613814"/>
              <a:gd name="connsiteX31" fmla="*/ 4650026 w 9288370"/>
              <a:gd name="connsiteY31" fmla="*/ 1265798 h 1613814"/>
              <a:gd name="connsiteX32" fmla="*/ 4792008 w 9288370"/>
              <a:gd name="connsiteY32" fmla="*/ 1243899 h 1613814"/>
              <a:gd name="connsiteX33" fmla="*/ 4954126 w 9288370"/>
              <a:gd name="connsiteY33" fmla="*/ 1204617 h 1613814"/>
              <a:gd name="connsiteX34" fmla="*/ 5309678 w 9288370"/>
              <a:gd name="connsiteY34" fmla="*/ 1128278 h 1613814"/>
              <a:gd name="connsiteX35" fmla="*/ 5474724 w 9288370"/>
              <a:gd name="connsiteY35" fmla="*/ 1091167 h 1613814"/>
              <a:gd name="connsiteX36" fmla="*/ 5612132 w 9288370"/>
              <a:gd name="connsiteY36" fmla="*/ 1051509 h 1613814"/>
              <a:gd name="connsiteX37" fmla="*/ 5776618 w 9288370"/>
              <a:gd name="connsiteY37" fmla="*/ 1053037 h 1613814"/>
              <a:gd name="connsiteX38" fmla="*/ 5785786 w 9288370"/>
              <a:gd name="connsiteY38" fmla="*/ 1051213 h 1613814"/>
              <a:gd name="connsiteX39" fmla="*/ 5829381 w 9288370"/>
              <a:gd name="connsiteY39" fmla="*/ 1046878 h 1613814"/>
              <a:gd name="connsiteX40" fmla="*/ 5943596 w 9288370"/>
              <a:gd name="connsiteY40" fmla="*/ 1043237 h 1613814"/>
              <a:gd name="connsiteX41" fmla="*/ 5985730 w 9288370"/>
              <a:gd name="connsiteY41" fmla="*/ 1035396 h 1613814"/>
              <a:gd name="connsiteX42" fmla="*/ 6103109 w 9288370"/>
              <a:gd name="connsiteY42" fmla="*/ 1019019 h 1613814"/>
              <a:gd name="connsiteX43" fmla="*/ 6222406 w 9288370"/>
              <a:gd name="connsiteY43" fmla="*/ 985341 h 1613814"/>
              <a:gd name="connsiteX44" fmla="*/ 6598672 w 9288370"/>
              <a:gd name="connsiteY44" fmla="*/ 902062 h 1613814"/>
              <a:gd name="connsiteX45" fmla="*/ 6766149 w 9288370"/>
              <a:gd name="connsiteY45" fmla="*/ 846132 h 1613814"/>
              <a:gd name="connsiteX46" fmla="*/ 6886312 w 9288370"/>
              <a:gd name="connsiteY46" fmla="*/ 781877 h 1613814"/>
              <a:gd name="connsiteX47" fmla="*/ 7006457 w 9288370"/>
              <a:gd name="connsiteY47" fmla="*/ 699758 h 1613814"/>
              <a:gd name="connsiteX48" fmla="*/ 7231643 w 9288370"/>
              <a:gd name="connsiteY48" fmla="*/ 640778 h 1613814"/>
              <a:gd name="connsiteX49" fmla="*/ 7363123 w 9288370"/>
              <a:gd name="connsiteY49" fmla="*/ 593682 h 1613814"/>
              <a:gd name="connsiteX50" fmla="*/ 7588368 w 9288370"/>
              <a:gd name="connsiteY50" fmla="*/ 531129 h 1613814"/>
              <a:gd name="connsiteX51" fmla="*/ 7782741 w 9288370"/>
              <a:gd name="connsiteY51" fmla="*/ 455936 h 1613814"/>
              <a:gd name="connsiteX52" fmla="*/ 7952094 w 9288370"/>
              <a:gd name="connsiteY52" fmla="*/ 409302 h 1613814"/>
              <a:gd name="connsiteX53" fmla="*/ 8275980 w 9288370"/>
              <a:gd name="connsiteY53" fmla="*/ 267262 h 1613814"/>
              <a:gd name="connsiteX54" fmla="*/ 8428864 w 9288370"/>
              <a:gd name="connsiteY54" fmla="*/ 208471 h 1613814"/>
              <a:gd name="connsiteX55" fmla="*/ 8616510 w 9288370"/>
              <a:gd name="connsiteY55" fmla="*/ 161973 h 1613814"/>
              <a:gd name="connsiteX56" fmla="*/ 8826766 w 9288370"/>
              <a:gd name="connsiteY56" fmla="*/ 152111 h 1613814"/>
              <a:gd name="connsiteX57" fmla="*/ 8917647 w 9288370"/>
              <a:gd name="connsiteY57" fmla="*/ 112232 h 1613814"/>
              <a:gd name="connsiteX58" fmla="*/ 9098594 w 9288370"/>
              <a:gd name="connsiteY58" fmla="*/ 73185 h 1613814"/>
              <a:gd name="connsiteX59" fmla="*/ 9232990 w 9288370"/>
              <a:gd name="connsiteY59" fmla="*/ 24074 h 1613814"/>
              <a:gd name="connsiteX60" fmla="*/ 9288370 w 9288370"/>
              <a:gd name="connsiteY60" fmla="*/ 0 h 1613814"/>
              <a:gd name="connsiteX61" fmla="*/ 0 w 9288370"/>
              <a:gd name="connsiteY61" fmla="*/ 0 h 1613814"/>
              <a:gd name="connsiteX62" fmla="*/ 0 w 9288370"/>
              <a:gd name="connsiteY62" fmla="*/ 1586048 h 1613814"/>
              <a:gd name="connsiteX0" fmla="*/ 0 w 9288370"/>
              <a:gd name="connsiteY0" fmla="*/ 1586048 h 1613814"/>
              <a:gd name="connsiteX1" fmla="*/ 93535 w 9288370"/>
              <a:gd name="connsiteY1" fmla="*/ 1613814 h 1613814"/>
              <a:gd name="connsiteX2" fmla="*/ 374830 w 9288370"/>
              <a:gd name="connsiteY2" fmla="*/ 1574915 h 1613814"/>
              <a:gd name="connsiteX3" fmla="*/ 611906 w 9288370"/>
              <a:gd name="connsiteY3" fmla="*/ 1537813 h 1613814"/>
              <a:gd name="connsiteX4" fmla="*/ 940788 w 9288370"/>
              <a:gd name="connsiteY4" fmla="*/ 1506488 h 1613814"/>
              <a:gd name="connsiteX5" fmla="*/ 1186668 w 9288370"/>
              <a:gd name="connsiteY5" fmla="*/ 1521861 h 1613814"/>
              <a:gd name="connsiteX6" fmla="*/ 1339078 w 9288370"/>
              <a:gd name="connsiteY6" fmla="*/ 1494730 h 1613814"/>
              <a:gd name="connsiteX7" fmla="*/ 1408773 w 9288370"/>
              <a:gd name="connsiteY7" fmla="*/ 1503055 h 1613814"/>
              <a:gd name="connsiteX8" fmla="*/ 1679869 w 9288370"/>
              <a:gd name="connsiteY8" fmla="*/ 1477584 h 1613814"/>
              <a:gd name="connsiteX9" fmla="*/ 1704699 w 9288370"/>
              <a:gd name="connsiteY9" fmla="*/ 1453746 h 1613814"/>
              <a:gd name="connsiteX10" fmla="*/ 1794234 w 9288370"/>
              <a:gd name="connsiteY10" fmla="*/ 1452327 h 1613814"/>
              <a:gd name="connsiteX11" fmla="*/ 2101780 w 9288370"/>
              <a:gd name="connsiteY11" fmla="*/ 1409907 h 1613814"/>
              <a:gd name="connsiteX12" fmla="*/ 2253639 w 9288370"/>
              <a:gd name="connsiteY12" fmla="*/ 1396542 h 1613814"/>
              <a:gd name="connsiteX13" fmla="*/ 2336160 w 9288370"/>
              <a:gd name="connsiteY13" fmla="*/ 1408750 h 1613814"/>
              <a:gd name="connsiteX14" fmla="*/ 2645882 w 9288370"/>
              <a:gd name="connsiteY14" fmla="*/ 1341971 h 1613814"/>
              <a:gd name="connsiteX15" fmla="*/ 2707413 w 9288370"/>
              <a:gd name="connsiteY15" fmla="*/ 1347156 h 1613814"/>
              <a:gd name="connsiteX16" fmla="*/ 2843134 w 9288370"/>
              <a:gd name="connsiteY16" fmla="*/ 1323561 h 1613814"/>
              <a:gd name="connsiteX17" fmla="*/ 2923804 w 9288370"/>
              <a:gd name="connsiteY17" fmla="*/ 1314224 h 1613814"/>
              <a:gd name="connsiteX18" fmla="*/ 2953618 w 9288370"/>
              <a:gd name="connsiteY18" fmla="*/ 1318186 h 1613814"/>
              <a:gd name="connsiteX19" fmla="*/ 2995816 w 9288370"/>
              <a:gd name="connsiteY19" fmla="*/ 1318670 h 1613814"/>
              <a:gd name="connsiteX20" fmla="*/ 3352700 w 9288370"/>
              <a:gd name="connsiteY20" fmla="*/ 1264183 h 1613814"/>
              <a:gd name="connsiteX21" fmla="*/ 3444611 w 9288370"/>
              <a:gd name="connsiteY21" fmla="*/ 1236739 h 1613814"/>
              <a:gd name="connsiteX22" fmla="*/ 3650072 w 9288370"/>
              <a:gd name="connsiteY22" fmla="*/ 1217421 h 1613814"/>
              <a:gd name="connsiteX23" fmla="*/ 3707853 w 9288370"/>
              <a:gd name="connsiteY23" fmla="*/ 1241722 h 1613814"/>
              <a:gd name="connsiteX24" fmla="*/ 3925616 w 9288370"/>
              <a:gd name="connsiteY24" fmla="*/ 1253751 h 1613814"/>
              <a:gd name="connsiteX25" fmla="*/ 3954387 w 9288370"/>
              <a:gd name="connsiteY25" fmla="*/ 1263789 h 1613814"/>
              <a:gd name="connsiteX26" fmla="*/ 3995849 w 9288370"/>
              <a:gd name="connsiteY26" fmla="*/ 1272939 h 1613814"/>
              <a:gd name="connsiteX27" fmla="*/ 4067546 w 9288370"/>
              <a:gd name="connsiteY27" fmla="*/ 1294697 h 1613814"/>
              <a:gd name="connsiteX28" fmla="*/ 4190310 w 9288370"/>
              <a:gd name="connsiteY28" fmla="*/ 1307786 h 1613814"/>
              <a:gd name="connsiteX29" fmla="*/ 4230008 w 9288370"/>
              <a:gd name="connsiteY29" fmla="*/ 1303546 h 1613814"/>
              <a:gd name="connsiteX30" fmla="*/ 4575478 w 9288370"/>
              <a:gd name="connsiteY30" fmla="*/ 1261726 h 1613814"/>
              <a:gd name="connsiteX31" fmla="*/ 4650026 w 9288370"/>
              <a:gd name="connsiteY31" fmla="*/ 1265798 h 1613814"/>
              <a:gd name="connsiteX32" fmla="*/ 4792008 w 9288370"/>
              <a:gd name="connsiteY32" fmla="*/ 1243899 h 1613814"/>
              <a:gd name="connsiteX33" fmla="*/ 4954126 w 9288370"/>
              <a:gd name="connsiteY33" fmla="*/ 1204617 h 1613814"/>
              <a:gd name="connsiteX34" fmla="*/ 5309678 w 9288370"/>
              <a:gd name="connsiteY34" fmla="*/ 1128278 h 1613814"/>
              <a:gd name="connsiteX35" fmla="*/ 5474724 w 9288370"/>
              <a:gd name="connsiteY35" fmla="*/ 1091167 h 1613814"/>
              <a:gd name="connsiteX36" fmla="*/ 5612132 w 9288370"/>
              <a:gd name="connsiteY36" fmla="*/ 1051509 h 1613814"/>
              <a:gd name="connsiteX37" fmla="*/ 5776618 w 9288370"/>
              <a:gd name="connsiteY37" fmla="*/ 1053037 h 1613814"/>
              <a:gd name="connsiteX38" fmla="*/ 5785786 w 9288370"/>
              <a:gd name="connsiteY38" fmla="*/ 1051213 h 1613814"/>
              <a:gd name="connsiteX39" fmla="*/ 5829381 w 9288370"/>
              <a:gd name="connsiteY39" fmla="*/ 1046878 h 1613814"/>
              <a:gd name="connsiteX40" fmla="*/ 5943596 w 9288370"/>
              <a:gd name="connsiteY40" fmla="*/ 1043237 h 1613814"/>
              <a:gd name="connsiteX41" fmla="*/ 5985730 w 9288370"/>
              <a:gd name="connsiteY41" fmla="*/ 1035396 h 1613814"/>
              <a:gd name="connsiteX42" fmla="*/ 6103109 w 9288370"/>
              <a:gd name="connsiteY42" fmla="*/ 1019019 h 1613814"/>
              <a:gd name="connsiteX43" fmla="*/ 6222406 w 9288370"/>
              <a:gd name="connsiteY43" fmla="*/ 985341 h 1613814"/>
              <a:gd name="connsiteX44" fmla="*/ 6598672 w 9288370"/>
              <a:gd name="connsiteY44" fmla="*/ 902062 h 1613814"/>
              <a:gd name="connsiteX45" fmla="*/ 6766149 w 9288370"/>
              <a:gd name="connsiteY45" fmla="*/ 846132 h 1613814"/>
              <a:gd name="connsiteX46" fmla="*/ 6886312 w 9288370"/>
              <a:gd name="connsiteY46" fmla="*/ 781877 h 1613814"/>
              <a:gd name="connsiteX47" fmla="*/ 7006457 w 9288370"/>
              <a:gd name="connsiteY47" fmla="*/ 699758 h 1613814"/>
              <a:gd name="connsiteX48" fmla="*/ 7231643 w 9288370"/>
              <a:gd name="connsiteY48" fmla="*/ 640778 h 1613814"/>
              <a:gd name="connsiteX49" fmla="*/ 7363123 w 9288370"/>
              <a:gd name="connsiteY49" fmla="*/ 593682 h 1613814"/>
              <a:gd name="connsiteX50" fmla="*/ 7588368 w 9288370"/>
              <a:gd name="connsiteY50" fmla="*/ 531129 h 1613814"/>
              <a:gd name="connsiteX51" fmla="*/ 7782741 w 9288370"/>
              <a:gd name="connsiteY51" fmla="*/ 455936 h 1613814"/>
              <a:gd name="connsiteX52" fmla="*/ 7952094 w 9288370"/>
              <a:gd name="connsiteY52" fmla="*/ 409302 h 1613814"/>
              <a:gd name="connsiteX53" fmla="*/ 8275980 w 9288370"/>
              <a:gd name="connsiteY53" fmla="*/ 267262 h 1613814"/>
              <a:gd name="connsiteX54" fmla="*/ 8428864 w 9288370"/>
              <a:gd name="connsiteY54" fmla="*/ 208471 h 1613814"/>
              <a:gd name="connsiteX55" fmla="*/ 8616510 w 9288370"/>
              <a:gd name="connsiteY55" fmla="*/ 161973 h 1613814"/>
              <a:gd name="connsiteX56" fmla="*/ 8826766 w 9288370"/>
              <a:gd name="connsiteY56" fmla="*/ 152111 h 1613814"/>
              <a:gd name="connsiteX57" fmla="*/ 8917647 w 9288370"/>
              <a:gd name="connsiteY57" fmla="*/ 112232 h 1613814"/>
              <a:gd name="connsiteX58" fmla="*/ 9098594 w 9288370"/>
              <a:gd name="connsiteY58" fmla="*/ 73185 h 1613814"/>
              <a:gd name="connsiteX59" fmla="*/ 9232990 w 9288370"/>
              <a:gd name="connsiteY59" fmla="*/ 24074 h 1613814"/>
              <a:gd name="connsiteX60" fmla="*/ 9288370 w 9288370"/>
              <a:gd name="connsiteY60" fmla="*/ 0 h 1613814"/>
              <a:gd name="connsiteX61" fmla="*/ 0 w 9288370"/>
              <a:gd name="connsiteY61" fmla="*/ 0 h 1613814"/>
              <a:gd name="connsiteX62" fmla="*/ 0 w 9288370"/>
              <a:gd name="connsiteY62" fmla="*/ 1586048 h 1613814"/>
              <a:gd name="connsiteX0" fmla="*/ 0 w 9288370"/>
              <a:gd name="connsiteY0" fmla="*/ 1586048 h 1613814"/>
              <a:gd name="connsiteX1" fmla="*/ 93535 w 9288370"/>
              <a:gd name="connsiteY1" fmla="*/ 1613814 h 1613814"/>
              <a:gd name="connsiteX2" fmla="*/ 374830 w 9288370"/>
              <a:gd name="connsiteY2" fmla="*/ 1574915 h 1613814"/>
              <a:gd name="connsiteX3" fmla="*/ 611906 w 9288370"/>
              <a:gd name="connsiteY3" fmla="*/ 1537813 h 1613814"/>
              <a:gd name="connsiteX4" fmla="*/ 940788 w 9288370"/>
              <a:gd name="connsiteY4" fmla="*/ 1506488 h 1613814"/>
              <a:gd name="connsiteX5" fmla="*/ 1186668 w 9288370"/>
              <a:gd name="connsiteY5" fmla="*/ 1521861 h 1613814"/>
              <a:gd name="connsiteX6" fmla="*/ 1339078 w 9288370"/>
              <a:gd name="connsiteY6" fmla="*/ 1494730 h 1613814"/>
              <a:gd name="connsiteX7" fmla="*/ 1408773 w 9288370"/>
              <a:gd name="connsiteY7" fmla="*/ 1503055 h 1613814"/>
              <a:gd name="connsiteX8" fmla="*/ 1679869 w 9288370"/>
              <a:gd name="connsiteY8" fmla="*/ 1477584 h 1613814"/>
              <a:gd name="connsiteX9" fmla="*/ 1704699 w 9288370"/>
              <a:gd name="connsiteY9" fmla="*/ 1453746 h 1613814"/>
              <a:gd name="connsiteX10" fmla="*/ 1794234 w 9288370"/>
              <a:gd name="connsiteY10" fmla="*/ 1452327 h 1613814"/>
              <a:gd name="connsiteX11" fmla="*/ 2101780 w 9288370"/>
              <a:gd name="connsiteY11" fmla="*/ 1409907 h 1613814"/>
              <a:gd name="connsiteX12" fmla="*/ 2253639 w 9288370"/>
              <a:gd name="connsiteY12" fmla="*/ 1396542 h 1613814"/>
              <a:gd name="connsiteX13" fmla="*/ 2336160 w 9288370"/>
              <a:gd name="connsiteY13" fmla="*/ 1408750 h 1613814"/>
              <a:gd name="connsiteX14" fmla="*/ 2645882 w 9288370"/>
              <a:gd name="connsiteY14" fmla="*/ 1341971 h 1613814"/>
              <a:gd name="connsiteX15" fmla="*/ 2707413 w 9288370"/>
              <a:gd name="connsiteY15" fmla="*/ 1359160 h 1613814"/>
              <a:gd name="connsiteX16" fmla="*/ 2843134 w 9288370"/>
              <a:gd name="connsiteY16" fmla="*/ 1323561 h 1613814"/>
              <a:gd name="connsiteX17" fmla="*/ 2923804 w 9288370"/>
              <a:gd name="connsiteY17" fmla="*/ 1314224 h 1613814"/>
              <a:gd name="connsiteX18" fmla="*/ 2953618 w 9288370"/>
              <a:gd name="connsiteY18" fmla="*/ 1318186 h 1613814"/>
              <a:gd name="connsiteX19" fmla="*/ 2995816 w 9288370"/>
              <a:gd name="connsiteY19" fmla="*/ 1318670 h 1613814"/>
              <a:gd name="connsiteX20" fmla="*/ 3352700 w 9288370"/>
              <a:gd name="connsiteY20" fmla="*/ 1264183 h 1613814"/>
              <a:gd name="connsiteX21" fmla="*/ 3444611 w 9288370"/>
              <a:gd name="connsiteY21" fmla="*/ 1236739 h 1613814"/>
              <a:gd name="connsiteX22" fmla="*/ 3650072 w 9288370"/>
              <a:gd name="connsiteY22" fmla="*/ 1217421 h 1613814"/>
              <a:gd name="connsiteX23" fmla="*/ 3707853 w 9288370"/>
              <a:gd name="connsiteY23" fmla="*/ 1241722 h 1613814"/>
              <a:gd name="connsiteX24" fmla="*/ 3925616 w 9288370"/>
              <a:gd name="connsiteY24" fmla="*/ 1253751 h 1613814"/>
              <a:gd name="connsiteX25" fmla="*/ 3954387 w 9288370"/>
              <a:gd name="connsiteY25" fmla="*/ 1263789 h 1613814"/>
              <a:gd name="connsiteX26" fmla="*/ 3995849 w 9288370"/>
              <a:gd name="connsiteY26" fmla="*/ 1272939 h 1613814"/>
              <a:gd name="connsiteX27" fmla="*/ 4067546 w 9288370"/>
              <a:gd name="connsiteY27" fmla="*/ 1294697 h 1613814"/>
              <a:gd name="connsiteX28" fmla="*/ 4190310 w 9288370"/>
              <a:gd name="connsiteY28" fmla="*/ 1307786 h 1613814"/>
              <a:gd name="connsiteX29" fmla="*/ 4230008 w 9288370"/>
              <a:gd name="connsiteY29" fmla="*/ 1303546 h 1613814"/>
              <a:gd name="connsiteX30" fmla="*/ 4575478 w 9288370"/>
              <a:gd name="connsiteY30" fmla="*/ 1261726 h 1613814"/>
              <a:gd name="connsiteX31" fmla="*/ 4650026 w 9288370"/>
              <a:gd name="connsiteY31" fmla="*/ 1265798 h 1613814"/>
              <a:gd name="connsiteX32" fmla="*/ 4792008 w 9288370"/>
              <a:gd name="connsiteY32" fmla="*/ 1243899 h 1613814"/>
              <a:gd name="connsiteX33" fmla="*/ 4954126 w 9288370"/>
              <a:gd name="connsiteY33" fmla="*/ 1204617 h 1613814"/>
              <a:gd name="connsiteX34" fmla="*/ 5309678 w 9288370"/>
              <a:gd name="connsiteY34" fmla="*/ 1128278 h 1613814"/>
              <a:gd name="connsiteX35" fmla="*/ 5474724 w 9288370"/>
              <a:gd name="connsiteY35" fmla="*/ 1091167 h 1613814"/>
              <a:gd name="connsiteX36" fmla="*/ 5612132 w 9288370"/>
              <a:gd name="connsiteY36" fmla="*/ 1051509 h 1613814"/>
              <a:gd name="connsiteX37" fmla="*/ 5776618 w 9288370"/>
              <a:gd name="connsiteY37" fmla="*/ 1053037 h 1613814"/>
              <a:gd name="connsiteX38" fmla="*/ 5785786 w 9288370"/>
              <a:gd name="connsiteY38" fmla="*/ 1051213 h 1613814"/>
              <a:gd name="connsiteX39" fmla="*/ 5829381 w 9288370"/>
              <a:gd name="connsiteY39" fmla="*/ 1046878 h 1613814"/>
              <a:gd name="connsiteX40" fmla="*/ 5943596 w 9288370"/>
              <a:gd name="connsiteY40" fmla="*/ 1043237 h 1613814"/>
              <a:gd name="connsiteX41" fmla="*/ 5985730 w 9288370"/>
              <a:gd name="connsiteY41" fmla="*/ 1035396 h 1613814"/>
              <a:gd name="connsiteX42" fmla="*/ 6103109 w 9288370"/>
              <a:gd name="connsiteY42" fmla="*/ 1019019 h 1613814"/>
              <a:gd name="connsiteX43" fmla="*/ 6222406 w 9288370"/>
              <a:gd name="connsiteY43" fmla="*/ 985341 h 1613814"/>
              <a:gd name="connsiteX44" fmla="*/ 6598672 w 9288370"/>
              <a:gd name="connsiteY44" fmla="*/ 902062 h 1613814"/>
              <a:gd name="connsiteX45" fmla="*/ 6766149 w 9288370"/>
              <a:gd name="connsiteY45" fmla="*/ 846132 h 1613814"/>
              <a:gd name="connsiteX46" fmla="*/ 6886312 w 9288370"/>
              <a:gd name="connsiteY46" fmla="*/ 781877 h 1613814"/>
              <a:gd name="connsiteX47" fmla="*/ 7006457 w 9288370"/>
              <a:gd name="connsiteY47" fmla="*/ 699758 h 1613814"/>
              <a:gd name="connsiteX48" fmla="*/ 7231643 w 9288370"/>
              <a:gd name="connsiteY48" fmla="*/ 640778 h 1613814"/>
              <a:gd name="connsiteX49" fmla="*/ 7363123 w 9288370"/>
              <a:gd name="connsiteY49" fmla="*/ 593682 h 1613814"/>
              <a:gd name="connsiteX50" fmla="*/ 7588368 w 9288370"/>
              <a:gd name="connsiteY50" fmla="*/ 531129 h 1613814"/>
              <a:gd name="connsiteX51" fmla="*/ 7782741 w 9288370"/>
              <a:gd name="connsiteY51" fmla="*/ 455936 h 1613814"/>
              <a:gd name="connsiteX52" fmla="*/ 7952094 w 9288370"/>
              <a:gd name="connsiteY52" fmla="*/ 409302 h 1613814"/>
              <a:gd name="connsiteX53" fmla="*/ 8275980 w 9288370"/>
              <a:gd name="connsiteY53" fmla="*/ 267262 h 1613814"/>
              <a:gd name="connsiteX54" fmla="*/ 8428864 w 9288370"/>
              <a:gd name="connsiteY54" fmla="*/ 208471 h 1613814"/>
              <a:gd name="connsiteX55" fmla="*/ 8616510 w 9288370"/>
              <a:gd name="connsiteY55" fmla="*/ 161973 h 1613814"/>
              <a:gd name="connsiteX56" fmla="*/ 8826766 w 9288370"/>
              <a:gd name="connsiteY56" fmla="*/ 152111 h 1613814"/>
              <a:gd name="connsiteX57" fmla="*/ 8917647 w 9288370"/>
              <a:gd name="connsiteY57" fmla="*/ 112232 h 1613814"/>
              <a:gd name="connsiteX58" fmla="*/ 9098594 w 9288370"/>
              <a:gd name="connsiteY58" fmla="*/ 73185 h 1613814"/>
              <a:gd name="connsiteX59" fmla="*/ 9232990 w 9288370"/>
              <a:gd name="connsiteY59" fmla="*/ 24074 h 1613814"/>
              <a:gd name="connsiteX60" fmla="*/ 9288370 w 9288370"/>
              <a:gd name="connsiteY60" fmla="*/ 0 h 1613814"/>
              <a:gd name="connsiteX61" fmla="*/ 0 w 9288370"/>
              <a:gd name="connsiteY61" fmla="*/ 0 h 1613814"/>
              <a:gd name="connsiteX62" fmla="*/ 0 w 9288370"/>
              <a:gd name="connsiteY62" fmla="*/ 1586048 h 1613814"/>
              <a:gd name="connsiteX0" fmla="*/ 0 w 9288370"/>
              <a:gd name="connsiteY0" fmla="*/ 1586048 h 1613814"/>
              <a:gd name="connsiteX1" fmla="*/ 93535 w 9288370"/>
              <a:gd name="connsiteY1" fmla="*/ 1613814 h 1613814"/>
              <a:gd name="connsiteX2" fmla="*/ 374830 w 9288370"/>
              <a:gd name="connsiteY2" fmla="*/ 1574915 h 1613814"/>
              <a:gd name="connsiteX3" fmla="*/ 611906 w 9288370"/>
              <a:gd name="connsiteY3" fmla="*/ 1537813 h 1613814"/>
              <a:gd name="connsiteX4" fmla="*/ 940788 w 9288370"/>
              <a:gd name="connsiteY4" fmla="*/ 1506488 h 1613814"/>
              <a:gd name="connsiteX5" fmla="*/ 1032523 w 9288370"/>
              <a:gd name="connsiteY5" fmla="*/ 1513858 h 1613814"/>
              <a:gd name="connsiteX6" fmla="*/ 1339078 w 9288370"/>
              <a:gd name="connsiteY6" fmla="*/ 1494730 h 1613814"/>
              <a:gd name="connsiteX7" fmla="*/ 1408773 w 9288370"/>
              <a:gd name="connsiteY7" fmla="*/ 1503055 h 1613814"/>
              <a:gd name="connsiteX8" fmla="*/ 1679869 w 9288370"/>
              <a:gd name="connsiteY8" fmla="*/ 1477584 h 1613814"/>
              <a:gd name="connsiteX9" fmla="*/ 1704699 w 9288370"/>
              <a:gd name="connsiteY9" fmla="*/ 1453746 h 1613814"/>
              <a:gd name="connsiteX10" fmla="*/ 1794234 w 9288370"/>
              <a:gd name="connsiteY10" fmla="*/ 1452327 h 1613814"/>
              <a:gd name="connsiteX11" fmla="*/ 2101780 w 9288370"/>
              <a:gd name="connsiteY11" fmla="*/ 1409907 h 1613814"/>
              <a:gd name="connsiteX12" fmla="*/ 2253639 w 9288370"/>
              <a:gd name="connsiteY12" fmla="*/ 1396542 h 1613814"/>
              <a:gd name="connsiteX13" fmla="*/ 2336160 w 9288370"/>
              <a:gd name="connsiteY13" fmla="*/ 1408750 h 1613814"/>
              <a:gd name="connsiteX14" fmla="*/ 2645882 w 9288370"/>
              <a:gd name="connsiteY14" fmla="*/ 1341971 h 1613814"/>
              <a:gd name="connsiteX15" fmla="*/ 2707413 w 9288370"/>
              <a:gd name="connsiteY15" fmla="*/ 1359160 h 1613814"/>
              <a:gd name="connsiteX16" fmla="*/ 2843134 w 9288370"/>
              <a:gd name="connsiteY16" fmla="*/ 1323561 h 1613814"/>
              <a:gd name="connsiteX17" fmla="*/ 2923804 w 9288370"/>
              <a:gd name="connsiteY17" fmla="*/ 1314224 h 1613814"/>
              <a:gd name="connsiteX18" fmla="*/ 2953618 w 9288370"/>
              <a:gd name="connsiteY18" fmla="*/ 1318186 h 1613814"/>
              <a:gd name="connsiteX19" fmla="*/ 2995816 w 9288370"/>
              <a:gd name="connsiteY19" fmla="*/ 1318670 h 1613814"/>
              <a:gd name="connsiteX20" fmla="*/ 3352700 w 9288370"/>
              <a:gd name="connsiteY20" fmla="*/ 1264183 h 1613814"/>
              <a:gd name="connsiteX21" fmla="*/ 3444611 w 9288370"/>
              <a:gd name="connsiteY21" fmla="*/ 1236739 h 1613814"/>
              <a:gd name="connsiteX22" fmla="*/ 3650072 w 9288370"/>
              <a:gd name="connsiteY22" fmla="*/ 1217421 h 1613814"/>
              <a:gd name="connsiteX23" fmla="*/ 3707853 w 9288370"/>
              <a:gd name="connsiteY23" fmla="*/ 1241722 h 1613814"/>
              <a:gd name="connsiteX24" fmla="*/ 3925616 w 9288370"/>
              <a:gd name="connsiteY24" fmla="*/ 1253751 h 1613814"/>
              <a:gd name="connsiteX25" fmla="*/ 3954387 w 9288370"/>
              <a:gd name="connsiteY25" fmla="*/ 1263789 h 1613814"/>
              <a:gd name="connsiteX26" fmla="*/ 3995849 w 9288370"/>
              <a:gd name="connsiteY26" fmla="*/ 1272939 h 1613814"/>
              <a:gd name="connsiteX27" fmla="*/ 4067546 w 9288370"/>
              <a:gd name="connsiteY27" fmla="*/ 1294697 h 1613814"/>
              <a:gd name="connsiteX28" fmla="*/ 4190310 w 9288370"/>
              <a:gd name="connsiteY28" fmla="*/ 1307786 h 1613814"/>
              <a:gd name="connsiteX29" fmla="*/ 4230008 w 9288370"/>
              <a:gd name="connsiteY29" fmla="*/ 1303546 h 1613814"/>
              <a:gd name="connsiteX30" fmla="*/ 4575478 w 9288370"/>
              <a:gd name="connsiteY30" fmla="*/ 1261726 h 1613814"/>
              <a:gd name="connsiteX31" fmla="*/ 4650026 w 9288370"/>
              <a:gd name="connsiteY31" fmla="*/ 1265798 h 1613814"/>
              <a:gd name="connsiteX32" fmla="*/ 4792008 w 9288370"/>
              <a:gd name="connsiteY32" fmla="*/ 1243899 h 1613814"/>
              <a:gd name="connsiteX33" fmla="*/ 4954126 w 9288370"/>
              <a:gd name="connsiteY33" fmla="*/ 1204617 h 1613814"/>
              <a:gd name="connsiteX34" fmla="*/ 5309678 w 9288370"/>
              <a:gd name="connsiteY34" fmla="*/ 1128278 h 1613814"/>
              <a:gd name="connsiteX35" fmla="*/ 5474724 w 9288370"/>
              <a:gd name="connsiteY35" fmla="*/ 1091167 h 1613814"/>
              <a:gd name="connsiteX36" fmla="*/ 5612132 w 9288370"/>
              <a:gd name="connsiteY36" fmla="*/ 1051509 h 1613814"/>
              <a:gd name="connsiteX37" fmla="*/ 5776618 w 9288370"/>
              <a:gd name="connsiteY37" fmla="*/ 1053037 h 1613814"/>
              <a:gd name="connsiteX38" fmla="*/ 5785786 w 9288370"/>
              <a:gd name="connsiteY38" fmla="*/ 1051213 h 1613814"/>
              <a:gd name="connsiteX39" fmla="*/ 5829381 w 9288370"/>
              <a:gd name="connsiteY39" fmla="*/ 1046878 h 1613814"/>
              <a:gd name="connsiteX40" fmla="*/ 5943596 w 9288370"/>
              <a:gd name="connsiteY40" fmla="*/ 1043237 h 1613814"/>
              <a:gd name="connsiteX41" fmla="*/ 5985730 w 9288370"/>
              <a:gd name="connsiteY41" fmla="*/ 1035396 h 1613814"/>
              <a:gd name="connsiteX42" fmla="*/ 6103109 w 9288370"/>
              <a:gd name="connsiteY42" fmla="*/ 1019019 h 1613814"/>
              <a:gd name="connsiteX43" fmla="*/ 6222406 w 9288370"/>
              <a:gd name="connsiteY43" fmla="*/ 985341 h 1613814"/>
              <a:gd name="connsiteX44" fmla="*/ 6598672 w 9288370"/>
              <a:gd name="connsiteY44" fmla="*/ 902062 h 1613814"/>
              <a:gd name="connsiteX45" fmla="*/ 6766149 w 9288370"/>
              <a:gd name="connsiteY45" fmla="*/ 846132 h 1613814"/>
              <a:gd name="connsiteX46" fmla="*/ 6886312 w 9288370"/>
              <a:gd name="connsiteY46" fmla="*/ 781877 h 1613814"/>
              <a:gd name="connsiteX47" fmla="*/ 7006457 w 9288370"/>
              <a:gd name="connsiteY47" fmla="*/ 699758 h 1613814"/>
              <a:gd name="connsiteX48" fmla="*/ 7231643 w 9288370"/>
              <a:gd name="connsiteY48" fmla="*/ 640778 h 1613814"/>
              <a:gd name="connsiteX49" fmla="*/ 7363123 w 9288370"/>
              <a:gd name="connsiteY49" fmla="*/ 593682 h 1613814"/>
              <a:gd name="connsiteX50" fmla="*/ 7588368 w 9288370"/>
              <a:gd name="connsiteY50" fmla="*/ 531129 h 1613814"/>
              <a:gd name="connsiteX51" fmla="*/ 7782741 w 9288370"/>
              <a:gd name="connsiteY51" fmla="*/ 455936 h 1613814"/>
              <a:gd name="connsiteX52" fmla="*/ 7952094 w 9288370"/>
              <a:gd name="connsiteY52" fmla="*/ 409302 h 1613814"/>
              <a:gd name="connsiteX53" fmla="*/ 8275980 w 9288370"/>
              <a:gd name="connsiteY53" fmla="*/ 267262 h 1613814"/>
              <a:gd name="connsiteX54" fmla="*/ 8428864 w 9288370"/>
              <a:gd name="connsiteY54" fmla="*/ 208471 h 1613814"/>
              <a:gd name="connsiteX55" fmla="*/ 8616510 w 9288370"/>
              <a:gd name="connsiteY55" fmla="*/ 161973 h 1613814"/>
              <a:gd name="connsiteX56" fmla="*/ 8826766 w 9288370"/>
              <a:gd name="connsiteY56" fmla="*/ 152111 h 1613814"/>
              <a:gd name="connsiteX57" fmla="*/ 8917647 w 9288370"/>
              <a:gd name="connsiteY57" fmla="*/ 112232 h 1613814"/>
              <a:gd name="connsiteX58" fmla="*/ 9098594 w 9288370"/>
              <a:gd name="connsiteY58" fmla="*/ 73185 h 1613814"/>
              <a:gd name="connsiteX59" fmla="*/ 9232990 w 9288370"/>
              <a:gd name="connsiteY59" fmla="*/ 24074 h 1613814"/>
              <a:gd name="connsiteX60" fmla="*/ 9288370 w 9288370"/>
              <a:gd name="connsiteY60" fmla="*/ 0 h 1613814"/>
              <a:gd name="connsiteX61" fmla="*/ 0 w 9288370"/>
              <a:gd name="connsiteY61" fmla="*/ 0 h 1613814"/>
              <a:gd name="connsiteX62" fmla="*/ 0 w 9288370"/>
              <a:gd name="connsiteY62" fmla="*/ 1586048 h 1613814"/>
              <a:gd name="connsiteX0" fmla="*/ 0 w 9288370"/>
              <a:gd name="connsiteY0" fmla="*/ 1586048 h 1613814"/>
              <a:gd name="connsiteX1" fmla="*/ 93535 w 9288370"/>
              <a:gd name="connsiteY1" fmla="*/ 1613814 h 1613814"/>
              <a:gd name="connsiteX2" fmla="*/ 374830 w 9288370"/>
              <a:gd name="connsiteY2" fmla="*/ 1574915 h 1613814"/>
              <a:gd name="connsiteX3" fmla="*/ 611906 w 9288370"/>
              <a:gd name="connsiteY3" fmla="*/ 1537813 h 1613814"/>
              <a:gd name="connsiteX4" fmla="*/ 940788 w 9288370"/>
              <a:gd name="connsiteY4" fmla="*/ 1506488 h 1613814"/>
              <a:gd name="connsiteX5" fmla="*/ 1032523 w 9288370"/>
              <a:gd name="connsiteY5" fmla="*/ 1513858 h 1613814"/>
              <a:gd name="connsiteX6" fmla="*/ 1140893 w 9288370"/>
              <a:gd name="connsiteY6" fmla="*/ 1550752 h 1613814"/>
              <a:gd name="connsiteX7" fmla="*/ 1408773 w 9288370"/>
              <a:gd name="connsiteY7" fmla="*/ 1503055 h 1613814"/>
              <a:gd name="connsiteX8" fmla="*/ 1679869 w 9288370"/>
              <a:gd name="connsiteY8" fmla="*/ 1477584 h 1613814"/>
              <a:gd name="connsiteX9" fmla="*/ 1704699 w 9288370"/>
              <a:gd name="connsiteY9" fmla="*/ 1453746 h 1613814"/>
              <a:gd name="connsiteX10" fmla="*/ 1794234 w 9288370"/>
              <a:gd name="connsiteY10" fmla="*/ 1452327 h 1613814"/>
              <a:gd name="connsiteX11" fmla="*/ 2101780 w 9288370"/>
              <a:gd name="connsiteY11" fmla="*/ 1409907 h 1613814"/>
              <a:gd name="connsiteX12" fmla="*/ 2253639 w 9288370"/>
              <a:gd name="connsiteY12" fmla="*/ 1396542 h 1613814"/>
              <a:gd name="connsiteX13" fmla="*/ 2336160 w 9288370"/>
              <a:gd name="connsiteY13" fmla="*/ 1408750 h 1613814"/>
              <a:gd name="connsiteX14" fmla="*/ 2645882 w 9288370"/>
              <a:gd name="connsiteY14" fmla="*/ 1341971 h 1613814"/>
              <a:gd name="connsiteX15" fmla="*/ 2707413 w 9288370"/>
              <a:gd name="connsiteY15" fmla="*/ 1359160 h 1613814"/>
              <a:gd name="connsiteX16" fmla="*/ 2843134 w 9288370"/>
              <a:gd name="connsiteY16" fmla="*/ 1323561 h 1613814"/>
              <a:gd name="connsiteX17" fmla="*/ 2923804 w 9288370"/>
              <a:gd name="connsiteY17" fmla="*/ 1314224 h 1613814"/>
              <a:gd name="connsiteX18" fmla="*/ 2953618 w 9288370"/>
              <a:gd name="connsiteY18" fmla="*/ 1318186 h 1613814"/>
              <a:gd name="connsiteX19" fmla="*/ 2995816 w 9288370"/>
              <a:gd name="connsiteY19" fmla="*/ 1318670 h 1613814"/>
              <a:gd name="connsiteX20" fmla="*/ 3352700 w 9288370"/>
              <a:gd name="connsiteY20" fmla="*/ 1264183 h 1613814"/>
              <a:gd name="connsiteX21" fmla="*/ 3444611 w 9288370"/>
              <a:gd name="connsiteY21" fmla="*/ 1236739 h 1613814"/>
              <a:gd name="connsiteX22" fmla="*/ 3650072 w 9288370"/>
              <a:gd name="connsiteY22" fmla="*/ 1217421 h 1613814"/>
              <a:gd name="connsiteX23" fmla="*/ 3707853 w 9288370"/>
              <a:gd name="connsiteY23" fmla="*/ 1241722 h 1613814"/>
              <a:gd name="connsiteX24" fmla="*/ 3925616 w 9288370"/>
              <a:gd name="connsiteY24" fmla="*/ 1253751 h 1613814"/>
              <a:gd name="connsiteX25" fmla="*/ 3954387 w 9288370"/>
              <a:gd name="connsiteY25" fmla="*/ 1263789 h 1613814"/>
              <a:gd name="connsiteX26" fmla="*/ 3995849 w 9288370"/>
              <a:gd name="connsiteY26" fmla="*/ 1272939 h 1613814"/>
              <a:gd name="connsiteX27" fmla="*/ 4067546 w 9288370"/>
              <a:gd name="connsiteY27" fmla="*/ 1294697 h 1613814"/>
              <a:gd name="connsiteX28" fmla="*/ 4190310 w 9288370"/>
              <a:gd name="connsiteY28" fmla="*/ 1307786 h 1613814"/>
              <a:gd name="connsiteX29" fmla="*/ 4230008 w 9288370"/>
              <a:gd name="connsiteY29" fmla="*/ 1303546 h 1613814"/>
              <a:gd name="connsiteX30" fmla="*/ 4575478 w 9288370"/>
              <a:gd name="connsiteY30" fmla="*/ 1261726 h 1613814"/>
              <a:gd name="connsiteX31" fmla="*/ 4650026 w 9288370"/>
              <a:gd name="connsiteY31" fmla="*/ 1265798 h 1613814"/>
              <a:gd name="connsiteX32" fmla="*/ 4792008 w 9288370"/>
              <a:gd name="connsiteY32" fmla="*/ 1243899 h 1613814"/>
              <a:gd name="connsiteX33" fmla="*/ 4954126 w 9288370"/>
              <a:gd name="connsiteY33" fmla="*/ 1204617 h 1613814"/>
              <a:gd name="connsiteX34" fmla="*/ 5309678 w 9288370"/>
              <a:gd name="connsiteY34" fmla="*/ 1128278 h 1613814"/>
              <a:gd name="connsiteX35" fmla="*/ 5474724 w 9288370"/>
              <a:gd name="connsiteY35" fmla="*/ 1091167 h 1613814"/>
              <a:gd name="connsiteX36" fmla="*/ 5612132 w 9288370"/>
              <a:gd name="connsiteY36" fmla="*/ 1051509 h 1613814"/>
              <a:gd name="connsiteX37" fmla="*/ 5776618 w 9288370"/>
              <a:gd name="connsiteY37" fmla="*/ 1053037 h 1613814"/>
              <a:gd name="connsiteX38" fmla="*/ 5785786 w 9288370"/>
              <a:gd name="connsiteY38" fmla="*/ 1051213 h 1613814"/>
              <a:gd name="connsiteX39" fmla="*/ 5829381 w 9288370"/>
              <a:gd name="connsiteY39" fmla="*/ 1046878 h 1613814"/>
              <a:gd name="connsiteX40" fmla="*/ 5943596 w 9288370"/>
              <a:gd name="connsiteY40" fmla="*/ 1043237 h 1613814"/>
              <a:gd name="connsiteX41" fmla="*/ 5985730 w 9288370"/>
              <a:gd name="connsiteY41" fmla="*/ 1035396 h 1613814"/>
              <a:gd name="connsiteX42" fmla="*/ 6103109 w 9288370"/>
              <a:gd name="connsiteY42" fmla="*/ 1019019 h 1613814"/>
              <a:gd name="connsiteX43" fmla="*/ 6222406 w 9288370"/>
              <a:gd name="connsiteY43" fmla="*/ 985341 h 1613814"/>
              <a:gd name="connsiteX44" fmla="*/ 6598672 w 9288370"/>
              <a:gd name="connsiteY44" fmla="*/ 902062 h 1613814"/>
              <a:gd name="connsiteX45" fmla="*/ 6766149 w 9288370"/>
              <a:gd name="connsiteY45" fmla="*/ 846132 h 1613814"/>
              <a:gd name="connsiteX46" fmla="*/ 6886312 w 9288370"/>
              <a:gd name="connsiteY46" fmla="*/ 781877 h 1613814"/>
              <a:gd name="connsiteX47" fmla="*/ 7006457 w 9288370"/>
              <a:gd name="connsiteY47" fmla="*/ 699758 h 1613814"/>
              <a:gd name="connsiteX48" fmla="*/ 7231643 w 9288370"/>
              <a:gd name="connsiteY48" fmla="*/ 640778 h 1613814"/>
              <a:gd name="connsiteX49" fmla="*/ 7363123 w 9288370"/>
              <a:gd name="connsiteY49" fmla="*/ 593682 h 1613814"/>
              <a:gd name="connsiteX50" fmla="*/ 7588368 w 9288370"/>
              <a:gd name="connsiteY50" fmla="*/ 531129 h 1613814"/>
              <a:gd name="connsiteX51" fmla="*/ 7782741 w 9288370"/>
              <a:gd name="connsiteY51" fmla="*/ 455936 h 1613814"/>
              <a:gd name="connsiteX52" fmla="*/ 7952094 w 9288370"/>
              <a:gd name="connsiteY52" fmla="*/ 409302 h 1613814"/>
              <a:gd name="connsiteX53" fmla="*/ 8275980 w 9288370"/>
              <a:gd name="connsiteY53" fmla="*/ 267262 h 1613814"/>
              <a:gd name="connsiteX54" fmla="*/ 8428864 w 9288370"/>
              <a:gd name="connsiteY54" fmla="*/ 208471 h 1613814"/>
              <a:gd name="connsiteX55" fmla="*/ 8616510 w 9288370"/>
              <a:gd name="connsiteY55" fmla="*/ 161973 h 1613814"/>
              <a:gd name="connsiteX56" fmla="*/ 8826766 w 9288370"/>
              <a:gd name="connsiteY56" fmla="*/ 152111 h 1613814"/>
              <a:gd name="connsiteX57" fmla="*/ 8917647 w 9288370"/>
              <a:gd name="connsiteY57" fmla="*/ 112232 h 1613814"/>
              <a:gd name="connsiteX58" fmla="*/ 9098594 w 9288370"/>
              <a:gd name="connsiteY58" fmla="*/ 73185 h 1613814"/>
              <a:gd name="connsiteX59" fmla="*/ 9232990 w 9288370"/>
              <a:gd name="connsiteY59" fmla="*/ 24074 h 1613814"/>
              <a:gd name="connsiteX60" fmla="*/ 9288370 w 9288370"/>
              <a:gd name="connsiteY60" fmla="*/ 0 h 1613814"/>
              <a:gd name="connsiteX61" fmla="*/ 0 w 9288370"/>
              <a:gd name="connsiteY61" fmla="*/ 0 h 1613814"/>
              <a:gd name="connsiteX62" fmla="*/ 0 w 9288370"/>
              <a:gd name="connsiteY62" fmla="*/ 1586048 h 1613814"/>
              <a:gd name="connsiteX0" fmla="*/ 0 w 9288370"/>
              <a:gd name="connsiteY0" fmla="*/ 1586048 h 1613814"/>
              <a:gd name="connsiteX1" fmla="*/ 93535 w 9288370"/>
              <a:gd name="connsiteY1" fmla="*/ 1613814 h 1613814"/>
              <a:gd name="connsiteX2" fmla="*/ 374830 w 9288370"/>
              <a:gd name="connsiteY2" fmla="*/ 1574915 h 1613814"/>
              <a:gd name="connsiteX3" fmla="*/ 611906 w 9288370"/>
              <a:gd name="connsiteY3" fmla="*/ 1537813 h 1613814"/>
              <a:gd name="connsiteX4" fmla="*/ 940788 w 9288370"/>
              <a:gd name="connsiteY4" fmla="*/ 1506488 h 1613814"/>
              <a:gd name="connsiteX5" fmla="*/ 1032523 w 9288370"/>
              <a:gd name="connsiteY5" fmla="*/ 1513858 h 1613814"/>
              <a:gd name="connsiteX6" fmla="*/ 1140893 w 9288370"/>
              <a:gd name="connsiteY6" fmla="*/ 1550752 h 1613814"/>
              <a:gd name="connsiteX7" fmla="*/ 1408773 w 9288370"/>
              <a:gd name="connsiteY7" fmla="*/ 1503055 h 1613814"/>
              <a:gd name="connsiteX8" fmla="*/ 1679869 w 9288370"/>
              <a:gd name="connsiteY8" fmla="*/ 1477584 h 1613814"/>
              <a:gd name="connsiteX9" fmla="*/ 1704699 w 9288370"/>
              <a:gd name="connsiteY9" fmla="*/ 1453746 h 1613814"/>
              <a:gd name="connsiteX10" fmla="*/ 1794234 w 9288370"/>
              <a:gd name="connsiteY10" fmla="*/ 1452327 h 1613814"/>
              <a:gd name="connsiteX11" fmla="*/ 2101780 w 9288370"/>
              <a:gd name="connsiteY11" fmla="*/ 1409907 h 1613814"/>
              <a:gd name="connsiteX12" fmla="*/ 2253639 w 9288370"/>
              <a:gd name="connsiteY12" fmla="*/ 1396542 h 1613814"/>
              <a:gd name="connsiteX13" fmla="*/ 2336160 w 9288370"/>
              <a:gd name="connsiteY13" fmla="*/ 1408750 h 1613814"/>
              <a:gd name="connsiteX14" fmla="*/ 2623862 w 9288370"/>
              <a:gd name="connsiteY14" fmla="*/ 1365980 h 1613814"/>
              <a:gd name="connsiteX15" fmla="*/ 2707413 w 9288370"/>
              <a:gd name="connsiteY15" fmla="*/ 1359160 h 1613814"/>
              <a:gd name="connsiteX16" fmla="*/ 2843134 w 9288370"/>
              <a:gd name="connsiteY16" fmla="*/ 1323561 h 1613814"/>
              <a:gd name="connsiteX17" fmla="*/ 2923804 w 9288370"/>
              <a:gd name="connsiteY17" fmla="*/ 1314224 h 1613814"/>
              <a:gd name="connsiteX18" fmla="*/ 2953618 w 9288370"/>
              <a:gd name="connsiteY18" fmla="*/ 1318186 h 1613814"/>
              <a:gd name="connsiteX19" fmla="*/ 2995816 w 9288370"/>
              <a:gd name="connsiteY19" fmla="*/ 1318670 h 1613814"/>
              <a:gd name="connsiteX20" fmla="*/ 3352700 w 9288370"/>
              <a:gd name="connsiteY20" fmla="*/ 1264183 h 1613814"/>
              <a:gd name="connsiteX21" fmla="*/ 3444611 w 9288370"/>
              <a:gd name="connsiteY21" fmla="*/ 1236739 h 1613814"/>
              <a:gd name="connsiteX22" fmla="*/ 3650072 w 9288370"/>
              <a:gd name="connsiteY22" fmla="*/ 1217421 h 1613814"/>
              <a:gd name="connsiteX23" fmla="*/ 3707853 w 9288370"/>
              <a:gd name="connsiteY23" fmla="*/ 1241722 h 1613814"/>
              <a:gd name="connsiteX24" fmla="*/ 3925616 w 9288370"/>
              <a:gd name="connsiteY24" fmla="*/ 1253751 h 1613814"/>
              <a:gd name="connsiteX25" fmla="*/ 3954387 w 9288370"/>
              <a:gd name="connsiteY25" fmla="*/ 1263789 h 1613814"/>
              <a:gd name="connsiteX26" fmla="*/ 3995849 w 9288370"/>
              <a:gd name="connsiteY26" fmla="*/ 1272939 h 1613814"/>
              <a:gd name="connsiteX27" fmla="*/ 4067546 w 9288370"/>
              <a:gd name="connsiteY27" fmla="*/ 1294697 h 1613814"/>
              <a:gd name="connsiteX28" fmla="*/ 4190310 w 9288370"/>
              <a:gd name="connsiteY28" fmla="*/ 1307786 h 1613814"/>
              <a:gd name="connsiteX29" fmla="*/ 4230008 w 9288370"/>
              <a:gd name="connsiteY29" fmla="*/ 1303546 h 1613814"/>
              <a:gd name="connsiteX30" fmla="*/ 4575478 w 9288370"/>
              <a:gd name="connsiteY30" fmla="*/ 1261726 h 1613814"/>
              <a:gd name="connsiteX31" fmla="*/ 4650026 w 9288370"/>
              <a:gd name="connsiteY31" fmla="*/ 1265798 h 1613814"/>
              <a:gd name="connsiteX32" fmla="*/ 4792008 w 9288370"/>
              <a:gd name="connsiteY32" fmla="*/ 1243899 h 1613814"/>
              <a:gd name="connsiteX33" fmla="*/ 4954126 w 9288370"/>
              <a:gd name="connsiteY33" fmla="*/ 1204617 h 1613814"/>
              <a:gd name="connsiteX34" fmla="*/ 5309678 w 9288370"/>
              <a:gd name="connsiteY34" fmla="*/ 1128278 h 1613814"/>
              <a:gd name="connsiteX35" fmla="*/ 5474724 w 9288370"/>
              <a:gd name="connsiteY35" fmla="*/ 1091167 h 1613814"/>
              <a:gd name="connsiteX36" fmla="*/ 5612132 w 9288370"/>
              <a:gd name="connsiteY36" fmla="*/ 1051509 h 1613814"/>
              <a:gd name="connsiteX37" fmla="*/ 5776618 w 9288370"/>
              <a:gd name="connsiteY37" fmla="*/ 1053037 h 1613814"/>
              <a:gd name="connsiteX38" fmla="*/ 5785786 w 9288370"/>
              <a:gd name="connsiteY38" fmla="*/ 1051213 h 1613814"/>
              <a:gd name="connsiteX39" fmla="*/ 5829381 w 9288370"/>
              <a:gd name="connsiteY39" fmla="*/ 1046878 h 1613814"/>
              <a:gd name="connsiteX40" fmla="*/ 5943596 w 9288370"/>
              <a:gd name="connsiteY40" fmla="*/ 1043237 h 1613814"/>
              <a:gd name="connsiteX41" fmla="*/ 5985730 w 9288370"/>
              <a:gd name="connsiteY41" fmla="*/ 1035396 h 1613814"/>
              <a:gd name="connsiteX42" fmla="*/ 6103109 w 9288370"/>
              <a:gd name="connsiteY42" fmla="*/ 1019019 h 1613814"/>
              <a:gd name="connsiteX43" fmla="*/ 6222406 w 9288370"/>
              <a:gd name="connsiteY43" fmla="*/ 985341 h 1613814"/>
              <a:gd name="connsiteX44" fmla="*/ 6598672 w 9288370"/>
              <a:gd name="connsiteY44" fmla="*/ 902062 h 1613814"/>
              <a:gd name="connsiteX45" fmla="*/ 6766149 w 9288370"/>
              <a:gd name="connsiteY45" fmla="*/ 846132 h 1613814"/>
              <a:gd name="connsiteX46" fmla="*/ 6886312 w 9288370"/>
              <a:gd name="connsiteY46" fmla="*/ 781877 h 1613814"/>
              <a:gd name="connsiteX47" fmla="*/ 7006457 w 9288370"/>
              <a:gd name="connsiteY47" fmla="*/ 699758 h 1613814"/>
              <a:gd name="connsiteX48" fmla="*/ 7231643 w 9288370"/>
              <a:gd name="connsiteY48" fmla="*/ 640778 h 1613814"/>
              <a:gd name="connsiteX49" fmla="*/ 7363123 w 9288370"/>
              <a:gd name="connsiteY49" fmla="*/ 593682 h 1613814"/>
              <a:gd name="connsiteX50" fmla="*/ 7588368 w 9288370"/>
              <a:gd name="connsiteY50" fmla="*/ 531129 h 1613814"/>
              <a:gd name="connsiteX51" fmla="*/ 7782741 w 9288370"/>
              <a:gd name="connsiteY51" fmla="*/ 455936 h 1613814"/>
              <a:gd name="connsiteX52" fmla="*/ 7952094 w 9288370"/>
              <a:gd name="connsiteY52" fmla="*/ 409302 h 1613814"/>
              <a:gd name="connsiteX53" fmla="*/ 8275980 w 9288370"/>
              <a:gd name="connsiteY53" fmla="*/ 267262 h 1613814"/>
              <a:gd name="connsiteX54" fmla="*/ 8428864 w 9288370"/>
              <a:gd name="connsiteY54" fmla="*/ 208471 h 1613814"/>
              <a:gd name="connsiteX55" fmla="*/ 8616510 w 9288370"/>
              <a:gd name="connsiteY55" fmla="*/ 161973 h 1613814"/>
              <a:gd name="connsiteX56" fmla="*/ 8826766 w 9288370"/>
              <a:gd name="connsiteY56" fmla="*/ 152111 h 1613814"/>
              <a:gd name="connsiteX57" fmla="*/ 8917647 w 9288370"/>
              <a:gd name="connsiteY57" fmla="*/ 112232 h 1613814"/>
              <a:gd name="connsiteX58" fmla="*/ 9098594 w 9288370"/>
              <a:gd name="connsiteY58" fmla="*/ 73185 h 1613814"/>
              <a:gd name="connsiteX59" fmla="*/ 9232990 w 9288370"/>
              <a:gd name="connsiteY59" fmla="*/ 24074 h 1613814"/>
              <a:gd name="connsiteX60" fmla="*/ 9288370 w 9288370"/>
              <a:gd name="connsiteY60" fmla="*/ 0 h 1613814"/>
              <a:gd name="connsiteX61" fmla="*/ 0 w 9288370"/>
              <a:gd name="connsiteY61" fmla="*/ 0 h 1613814"/>
              <a:gd name="connsiteX62" fmla="*/ 0 w 9288370"/>
              <a:gd name="connsiteY62" fmla="*/ 1586048 h 1613814"/>
              <a:gd name="connsiteX0" fmla="*/ 0 w 9288370"/>
              <a:gd name="connsiteY0" fmla="*/ 1586048 h 1613814"/>
              <a:gd name="connsiteX1" fmla="*/ 93535 w 9288370"/>
              <a:gd name="connsiteY1" fmla="*/ 1613814 h 1613814"/>
              <a:gd name="connsiteX2" fmla="*/ 374830 w 9288370"/>
              <a:gd name="connsiteY2" fmla="*/ 1574915 h 1613814"/>
              <a:gd name="connsiteX3" fmla="*/ 611906 w 9288370"/>
              <a:gd name="connsiteY3" fmla="*/ 1537813 h 1613814"/>
              <a:gd name="connsiteX4" fmla="*/ 940788 w 9288370"/>
              <a:gd name="connsiteY4" fmla="*/ 1506488 h 1613814"/>
              <a:gd name="connsiteX5" fmla="*/ 1032523 w 9288370"/>
              <a:gd name="connsiteY5" fmla="*/ 1513858 h 1613814"/>
              <a:gd name="connsiteX6" fmla="*/ 1140893 w 9288370"/>
              <a:gd name="connsiteY6" fmla="*/ 1550752 h 1613814"/>
              <a:gd name="connsiteX7" fmla="*/ 1408773 w 9288370"/>
              <a:gd name="connsiteY7" fmla="*/ 1503055 h 1613814"/>
              <a:gd name="connsiteX8" fmla="*/ 1679869 w 9288370"/>
              <a:gd name="connsiteY8" fmla="*/ 1477584 h 1613814"/>
              <a:gd name="connsiteX9" fmla="*/ 1704699 w 9288370"/>
              <a:gd name="connsiteY9" fmla="*/ 1453746 h 1613814"/>
              <a:gd name="connsiteX10" fmla="*/ 1794234 w 9288370"/>
              <a:gd name="connsiteY10" fmla="*/ 1452327 h 1613814"/>
              <a:gd name="connsiteX11" fmla="*/ 2101780 w 9288370"/>
              <a:gd name="connsiteY11" fmla="*/ 1409907 h 1613814"/>
              <a:gd name="connsiteX12" fmla="*/ 2253639 w 9288370"/>
              <a:gd name="connsiteY12" fmla="*/ 1396542 h 1613814"/>
              <a:gd name="connsiteX13" fmla="*/ 2366989 w 9288370"/>
              <a:gd name="connsiteY13" fmla="*/ 1420754 h 1613814"/>
              <a:gd name="connsiteX14" fmla="*/ 2623862 w 9288370"/>
              <a:gd name="connsiteY14" fmla="*/ 1365980 h 1613814"/>
              <a:gd name="connsiteX15" fmla="*/ 2707413 w 9288370"/>
              <a:gd name="connsiteY15" fmla="*/ 1359160 h 1613814"/>
              <a:gd name="connsiteX16" fmla="*/ 2843134 w 9288370"/>
              <a:gd name="connsiteY16" fmla="*/ 1323561 h 1613814"/>
              <a:gd name="connsiteX17" fmla="*/ 2923804 w 9288370"/>
              <a:gd name="connsiteY17" fmla="*/ 1314224 h 1613814"/>
              <a:gd name="connsiteX18" fmla="*/ 2953618 w 9288370"/>
              <a:gd name="connsiteY18" fmla="*/ 1318186 h 1613814"/>
              <a:gd name="connsiteX19" fmla="*/ 2995816 w 9288370"/>
              <a:gd name="connsiteY19" fmla="*/ 1318670 h 1613814"/>
              <a:gd name="connsiteX20" fmla="*/ 3352700 w 9288370"/>
              <a:gd name="connsiteY20" fmla="*/ 1264183 h 1613814"/>
              <a:gd name="connsiteX21" fmla="*/ 3444611 w 9288370"/>
              <a:gd name="connsiteY21" fmla="*/ 1236739 h 1613814"/>
              <a:gd name="connsiteX22" fmla="*/ 3650072 w 9288370"/>
              <a:gd name="connsiteY22" fmla="*/ 1217421 h 1613814"/>
              <a:gd name="connsiteX23" fmla="*/ 3707853 w 9288370"/>
              <a:gd name="connsiteY23" fmla="*/ 1241722 h 1613814"/>
              <a:gd name="connsiteX24" fmla="*/ 3925616 w 9288370"/>
              <a:gd name="connsiteY24" fmla="*/ 1253751 h 1613814"/>
              <a:gd name="connsiteX25" fmla="*/ 3954387 w 9288370"/>
              <a:gd name="connsiteY25" fmla="*/ 1263789 h 1613814"/>
              <a:gd name="connsiteX26" fmla="*/ 3995849 w 9288370"/>
              <a:gd name="connsiteY26" fmla="*/ 1272939 h 1613814"/>
              <a:gd name="connsiteX27" fmla="*/ 4067546 w 9288370"/>
              <a:gd name="connsiteY27" fmla="*/ 1294697 h 1613814"/>
              <a:gd name="connsiteX28" fmla="*/ 4190310 w 9288370"/>
              <a:gd name="connsiteY28" fmla="*/ 1307786 h 1613814"/>
              <a:gd name="connsiteX29" fmla="*/ 4230008 w 9288370"/>
              <a:gd name="connsiteY29" fmla="*/ 1303546 h 1613814"/>
              <a:gd name="connsiteX30" fmla="*/ 4575478 w 9288370"/>
              <a:gd name="connsiteY30" fmla="*/ 1261726 h 1613814"/>
              <a:gd name="connsiteX31" fmla="*/ 4650026 w 9288370"/>
              <a:gd name="connsiteY31" fmla="*/ 1265798 h 1613814"/>
              <a:gd name="connsiteX32" fmla="*/ 4792008 w 9288370"/>
              <a:gd name="connsiteY32" fmla="*/ 1243899 h 1613814"/>
              <a:gd name="connsiteX33" fmla="*/ 4954126 w 9288370"/>
              <a:gd name="connsiteY33" fmla="*/ 1204617 h 1613814"/>
              <a:gd name="connsiteX34" fmla="*/ 5309678 w 9288370"/>
              <a:gd name="connsiteY34" fmla="*/ 1128278 h 1613814"/>
              <a:gd name="connsiteX35" fmla="*/ 5474724 w 9288370"/>
              <a:gd name="connsiteY35" fmla="*/ 1091167 h 1613814"/>
              <a:gd name="connsiteX36" fmla="*/ 5612132 w 9288370"/>
              <a:gd name="connsiteY36" fmla="*/ 1051509 h 1613814"/>
              <a:gd name="connsiteX37" fmla="*/ 5776618 w 9288370"/>
              <a:gd name="connsiteY37" fmla="*/ 1053037 h 1613814"/>
              <a:gd name="connsiteX38" fmla="*/ 5785786 w 9288370"/>
              <a:gd name="connsiteY38" fmla="*/ 1051213 h 1613814"/>
              <a:gd name="connsiteX39" fmla="*/ 5829381 w 9288370"/>
              <a:gd name="connsiteY39" fmla="*/ 1046878 h 1613814"/>
              <a:gd name="connsiteX40" fmla="*/ 5943596 w 9288370"/>
              <a:gd name="connsiteY40" fmla="*/ 1043237 h 1613814"/>
              <a:gd name="connsiteX41" fmla="*/ 5985730 w 9288370"/>
              <a:gd name="connsiteY41" fmla="*/ 1035396 h 1613814"/>
              <a:gd name="connsiteX42" fmla="*/ 6103109 w 9288370"/>
              <a:gd name="connsiteY42" fmla="*/ 1019019 h 1613814"/>
              <a:gd name="connsiteX43" fmla="*/ 6222406 w 9288370"/>
              <a:gd name="connsiteY43" fmla="*/ 985341 h 1613814"/>
              <a:gd name="connsiteX44" fmla="*/ 6598672 w 9288370"/>
              <a:gd name="connsiteY44" fmla="*/ 902062 h 1613814"/>
              <a:gd name="connsiteX45" fmla="*/ 6766149 w 9288370"/>
              <a:gd name="connsiteY45" fmla="*/ 846132 h 1613814"/>
              <a:gd name="connsiteX46" fmla="*/ 6886312 w 9288370"/>
              <a:gd name="connsiteY46" fmla="*/ 781877 h 1613814"/>
              <a:gd name="connsiteX47" fmla="*/ 7006457 w 9288370"/>
              <a:gd name="connsiteY47" fmla="*/ 699758 h 1613814"/>
              <a:gd name="connsiteX48" fmla="*/ 7231643 w 9288370"/>
              <a:gd name="connsiteY48" fmla="*/ 640778 h 1613814"/>
              <a:gd name="connsiteX49" fmla="*/ 7363123 w 9288370"/>
              <a:gd name="connsiteY49" fmla="*/ 593682 h 1613814"/>
              <a:gd name="connsiteX50" fmla="*/ 7588368 w 9288370"/>
              <a:gd name="connsiteY50" fmla="*/ 531129 h 1613814"/>
              <a:gd name="connsiteX51" fmla="*/ 7782741 w 9288370"/>
              <a:gd name="connsiteY51" fmla="*/ 455936 h 1613814"/>
              <a:gd name="connsiteX52" fmla="*/ 7952094 w 9288370"/>
              <a:gd name="connsiteY52" fmla="*/ 409302 h 1613814"/>
              <a:gd name="connsiteX53" fmla="*/ 8275980 w 9288370"/>
              <a:gd name="connsiteY53" fmla="*/ 267262 h 1613814"/>
              <a:gd name="connsiteX54" fmla="*/ 8428864 w 9288370"/>
              <a:gd name="connsiteY54" fmla="*/ 208471 h 1613814"/>
              <a:gd name="connsiteX55" fmla="*/ 8616510 w 9288370"/>
              <a:gd name="connsiteY55" fmla="*/ 161973 h 1613814"/>
              <a:gd name="connsiteX56" fmla="*/ 8826766 w 9288370"/>
              <a:gd name="connsiteY56" fmla="*/ 152111 h 1613814"/>
              <a:gd name="connsiteX57" fmla="*/ 8917647 w 9288370"/>
              <a:gd name="connsiteY57" fmla="*/ 112232 h 1613814"/>
              <a:gd name="connsiteX58" fmla="*/ 9098594 w 9288370"/>
              <a:gd name="connsiteY58" fmla="*/ 73185 h 1613814"/>
              <a:gd name="connsiteX59" fmla="*/ 9232990 w 9288370"/>
              <a:gd name="connsiteY59" fmla="*/ 24074 h 1613814"/>
              <a:gd name="connsiteX60" fmla="*/ 9288370 w 9288370"/>
              <a:gd name="connsiteY60" fmla="*/ 0 h 1613814"/>
              <a:gd name="connsiteX61" fmla="*/ 0 w 9288370"/>
              <a:gd name="connsiteY61" fmla="*/ 0 h 1613814"/>
              <a:gd name="connsiteX62" fmla="*/ 0 w 9288370"/>
              <a:gd name="connsiteY62" fmla="*/ 1586048 h 1613814"/>
              <a:gd name="connsiteX0" fmla="*/ 0 w 9288370"/>
              <a:gd name="connsiteY0" fmla="*/ 1586048 h 1613814"/>
              <a:gd name="connsiteX1" fmla="*/ 93535 w 9288370"/>
              <a:gd name="connsiteY1" fmla="*/ 1613814 h 1613814"/>
              <a:gd name="connsiteX2" fmla="*/ 374830 w 9288370"/>
              <a:gd name="connsiteY2" fmla="*/ 1574915 h 1613814"/>
              <a:gd name="connsiteX3" fmla="*/ 611906 w 9288370"/>
              <a:gd name="connsiteY3" fmla="*/ 1537813 h 1613814"/>
              <a:gd name="connsiteX4" fmla="*/ 940788 w 9288370"/>
              <a:gd name="connsiteY4" fmla="*/ 1506488 h 1613814"/>
              <a:gd name="connsiteX5" fmla="*/ 1032523 w 9288370"/>
              <a:gd name="connsiteY5" fmla="*/ 1513858 h 1613814"/>
              <a:gd name="connsiteX6" fmla="*/ 1140893 w 9288370"/>
              <a:gd name="connsiteY6" fmla="*/ 1550752 h 1613814"/>
              <a:gd name="connsiteX7" fmla="*/ 1408773 w 9288370"/>
              <a:gd name="connsiteY7" fmla="*/ 1503055 h 1613814"/>
              <a:gd name="connsiteX8" fmla="*/ 1679869 w 9288370"/>
              <a:gd name="connsiteY8" fmla="*/ 1477584 h 1613814"/>
              <a:gd name="connsiteX9" fmla="*/ 1704699 w 9288370"/>
              <a:gd name="connsiteY9" fmla="*/ 1453746 h 1613814"/>
              <a:gd name="connsiteX10" fmla="*/ 1794234 w 9288370"/>
              <a:gd name="connsiteY10" fmla="*/ 1452327 h 1613814"/>
              <a:gd name="connsiteX11" fmla="*/ 2101780 w 9288370"/>
              <a:gd name="connsiteY11" fmla="*/ 1409907 h 1613814"/>
              <a:gd name="connsiteX12" fmla="*/ 2253639 w 9288370"/>
              <a:gd name="connsiteY12" fmla="*/ 1396542 h 1613814"/>
              <a:gd name="connsiteX13" fmla="*/ 2623862 w 9288370"/>
              <a:gd name="connsiteY13" fmla="*/ 1365980 h 1613814"/>
              <a:gd name="connsiteX14" fmla="*/ 2707413 w 9288370"/>
              <a:gd name="connsiteY14" fmla="*/ 1359160 h 1613814"/>
              <a:gd name="connsiteX15" fmla="*/ 2843134 w 9288370"/>
              <a:gd name="connsiteY15" fmla="*/ 1323561 h 1613814"/>
              <a:gd name="connsiteX16" fmla="*/ 2923804 w 9288370"/>
              <a:gd name="connsiteY16" fmla="*/ 1314224 h 1613814"/>
              <a:gd name="connsiteX17" fmla="*/ 2953618 w 9288370"/>
              <a:gd name="connsiteY17" fmla="*/ 1318186 h 1613814"/>
              <a:gd name="connsiteX18" fmla="*/ 2995816 w 9288370"/>
              <a:gd name="connsiteY18" fmla="*/ 1318670 h 1613814"/>
              <a:gd name="connsiteX19" fmla="*/ 3352700 w 9288370"/>
              <a:gd name="connsiteY19" fmla="*/ 1264183 h 1613814"/>
              <a:gd name="connsiteX20" fmla="*/ 3444611 w 9288370"/>
              <a:gd name="connsiteY20" fmla="*/ 1236739 h 1613814"/>
              <a:gd name="connsiteX21" fmla="*/ 3650072 w 9288370"/>
              <a:gd name="connsiteY21" fmla="*/ 1217421 h 1613814"/>
              <a:gd name="connsiteX22" fmla="*/ 3707853 w 9288370"/>
              <a:gd name="connsiteY22" fmla="*/ 1241722 h 1613814"/>
              <a:gd name="connsiteX23" fmla="*/ 3925616 w 9288370"/>
              <a:gd name="connsiteY23" fmla="*/ 1253751 h 1613814"/>
              <a:gd name="connsiteX24" fmla="*/ 3954387 w 9288370"/>
              <a:gd name="connsiteY24" fmla="*/ 1263789 h 1613814"/>
              <a:gd name="connsiteX25" fmla="*/ 3995849 w 9288370"/>
              <a:gd name="connsiteY25" fmla="*/ 1272939 h 1613814"/>
              <a:gd name="connsiteX26" fmla="*/ 4067546 w 9288370"/>
              <a:gd name="connsiteY26" fmla="*/ 1294697 h 1613814"/>
              <a:gd name="connsiteX27" fmla="*/ 4190310 w 9288370"/>
              <a:gd name="connsiteY27" fmla="*/ 1307786 h 1613814"/>
              <a:gd name="connsiteX28" fmla="*/ 4230008 w 9288370"/>
              <a:gd name="connsiteY28" fmla="*/ 1303546 h 1613814"/>
              <a:gd name="connsiteX29" fmla="*/ 4575478 w 9288370"/>
              <a:gd name="connsiteY29" fmla="*/ 1261726 h 1613814"/>
              <a:gd name="connsiteX30" fmla="*/ 4650026 w 9288370"/>
              <a:gd name="connsiteY30" fmla="*/ 1265798 h 1613814"/>
              <a:gd name="connsiteX31" fmla="*/ 4792008 w 9288370"/>
              <a:gd name="connsiteY31" fmla="*/ 1243899 h 1613814"/>
              <a:gd name="connsiteX32" fmla="*/ 4954126 w 9288370"/>
              <a:gd name="connsiteY32" fmla="*/ 1204617 h 1613814"/>
              <a:gd name="connsiteX33" fmla="*/ 5309678 w 9288370"/>
              <a:gd name="connsiteY33" fmla="*/ 1128278 h 1613814"/>
              <a:gd name="connsiteX34" fmla="*/ 5474724 w 9288370"/>
              <a:gd name="connsiteY34" fmla="*/ 1091167 h 1613814"/>
              <a:gd name="connsiteX35" fmla="*/ 5612132 w 9288370"/>
              <a:gd name="connsiteY35" fmla="*/ 1051509 h 1613814"/>
              <a:gd name="connsiteX36" fmla="*/ 5776618 w 9288370"/>
              <a:gd name="connsiteY36" fmla="*/ 1053037 h 1613814"/>
              <a:gd name="connsiteX37" fmla="*/ 5785786 w 9288370"/>
              <a:gd name="connsiteY37" fmla="*/ 1051213 h 1613814"/>
              <a:gd name="connsiteX38" fmla="*/ 5829381 w 9288370"/>
              <a:gd name="connsiteY38" fmla="*/ 1046878 h 1613814"/>
              <a:gd name="connsiteX39" fmla="*/ 5943596 w 9288370"/>
              <a:gd name="connsiteY39" fmla="*/ 1043237 h 1613814"/>
              <a:gd name="connsiteX40" fmla="*/ 5985730 w 9288370"/>
              <a:gd name="connsiteY40" fmla="*/ 1035396 h 1613814"/>
              <a:gd name="connsiteX41" fmla="*/ 6103109 w 9288370"/>
              <a:gd name="connsiteY41" fmla="*/ 1019019 h 1613814"/>
              <a:gd name="connsiteX42" fmla="*/ 6222406 w 9288370"/>
              <a:gd name="connsiteY42" fmla="*/ 985341 h 1613814"/>
              <a:gd name="connsiteX43" fmla="*/ 6598672 w 9288370"/>
              <a:gd name="connsiteY43" fmla="*/ 902062 h 1613814"/>
              <a:gd name="connsiteX44" fmla="*/ 6766149 w 9288370"/>
              <a:gd name="connsiteY44" fmla="*/ 846132 h 1613814"/>
              <a:gd name="connsiteX45" fmla="*/ 6886312 w 9288370"/>
              <a:gd name="connsiteY45" fmla="*/ 781877 h 1613814"/>
              <a:gd name="connsiteX46" fmla="*/ 7006457 w 9288370"/>
              <a:gd name="connsiteY46" fmla="*/ 699758 h 1613814"/>
              <a:gd name="connsiteX47" fmla="*/ 7231643 w 9288370"/>
              <a:gd name="connsiteY47" fmla="*/ 640778 h 1613814"/>
              <a:gd name="connsiteX48" fmla="*/ 7363123 w 9288370"/>
              <a:gd name="connsiteY48" fmla="*/ 593682 h 1613814"/>
              <a:gd name="connsiteX49" fmla="*/ 7588368 w 9288370"/>
              <a:gd name="connsiteY49" fmla="*/ 531129 h 1613814"/>
              <a:gd name="connsiteX50" fmla="*/ 7782741 w 9288370"/>
              <a:gd name="connsiteY50" fmla="*/ 455936 h 1613814"/>
              <a:gd name="connsiteX51" fmla="*/ 7952094 w 9288370"/>
              <a:gd name="connsiteY51" fmla="*/ 409302 h 1613814"/>
              <a:gd name="connsiteX52" fmla="*/ 8275980 w 9288370"/>
              <a:gd name="connsiteY52" fmla="*/ 267262 h 1613814"/>
              <a:gd name="connsiteX53" fmla="*/ 8428864 w 9288370"/>
              <a:gd name="connsiteY53" fmla="*/ 208471 h 1613814"/>
              <a:gd name="connsiteX54" fmla="*/ 8616510 w 9288370"/>
              <a:gd name="connsiteY54" fmla="*/ 161973 h 1613814"/>
              <a:gd name="connsiteX55" fmla="*/ 8826766 w 9288370"/>
              <a:gd name="connsiteY55" fmla="*/ 152111 h 1613814"/>
              <a:gd name="connsiteX56" fmla="*/ 8917647 w 9288370"/>
              <a:gd name="connsiteY56" fmla="*/ 112232 h 1613814"/>
              <a:gd name="connsiteX57" fmla="*/ 9098594 w 9288370"/>
              <a:gd name="connsiteY57" fmla="*/ 73185 h 1613814"/>
              <a:gd name="connsiteX58" fmla="*/ 9232990 w 9288370"/>
              <a:gd name="connsiteY58" fmla="*/ 24074 h 1613814"/>
              <a:gd name="connsiteX59" fmla="*/ 9288370 w 9288370"/>
              <a:gd name="connsiteY59" fmla="*/ 0 h 1613814"/>
              <a:gd name="connsiteX60" fmla="*/ 0 w 9288370"/>
              <a:gd name="connsiteY60" fmla="*/ 0 h 1613814"/>
              <a:gd name="connsiteX61" fmla="*/ 0 w 9288370"/>
              <a:gd name="connsiteY61" fmla="*/ 1586048 h 1613814"/>
              <a:gd name="connsiteX0" fmla="*/ 0 w 9288370"/>
              <a:gd name="connsiteY0" fmla="*/ 1586048 h 1613814"/>
              <a:gd name="connsiteX1" fmla="*/ 93535 w 9288370"/>
              <a:gd name="connsiteY1" fmla="*/ 1613814 h 1613814"/>
              <a:gd name="connsiteX2" fmla="*/ 374830 w 9288370"/>
              <a:gd name="connsiteY2" fmla="*/ 1574915 h 1613814"/>
              <a:gd name="connsiteX3" fmla="*/ 611906 w 9288370"/>
              <a:gd name="connsiteY3" fmla="*/ 1537813 h 1613814"/>
              <a:gd name="connsiteX4" fmla="*/ 940788 w 9288370"/>
              <a:gd name="connsiteY4" fmla="*/ 1506488 h 1613814"/>
              <a:gd name="connsiteX5" fmla="*/ 1032523 w 9288370"/>
              <a:gd name="connsiteY5" fmla="*/ 1513858 h 1613814"/>
              <a:gd name="connsiteX6" fmla="*/ 1140893 w 9288370"/>
              <a:gd name="connsiteY6" fmla="*/ 1550752 h 1613814"/>
              <a:gd name="connsiteX7" fmla="*/ 1408773 w 9288370"/>
              <a:gd name="connsiteY7" fmla="*/ 1503055 h 1613814"/>
              <a:gd name="connsiteX8" fmla="*/ 1679869 w 9288370"/>
              <a:gd name="connsiteY8" fmla="*/ 1477584 h 1613814"/>
              <a:gd name="connsiteX9" fmla="*/ 1704699 w 9288370"/>
              <a:gd name="connsiteY9" fmla="*/ 1453746 h 1613814"/>
              <a:gd name="connsiteX10" fmla="*/ 1794234 w 9288370"/>
              <a:gd name="connsiteY10" fmla="*/ 1452327 h 1613814"/>
              <a:gd name="connsiteX11" fmla="*/ 2101780 w 9288370"/>
              <a:gd name="connsiteY11" fmla="*/ 1409907 h 1613814"/>
              <a:gd name="connsiteX12" fmla="*/ 2253639 w 9288370"/>
              <a:gd name="connsiteY12" fmla="*/ 1396542 h 1613814"/>
              <a:gd name="connsiteX13" fmla="*/ 2623862 w 9288370"/>
              <a:gd name="connsiteY13" fmla="*/ 1365980 h 1613814"/>
              <a:gd name="connsiteX14" fmla="*/ 2707413 w 9288370"/>
              <a:gd name="connsiteY14" fmla="*/ 1359160 h 1613814"/>
              <a:gd name="connsiteX15" fmla="*/ 2843134 w 9288370"/>
              <a:gd name="connsiteY15" fmla="*/ 1323561 h 1613814"/>
              <a:gd name="connsiteX16" fmla="*/ 2923804 w 9288370"/>
              <a:gd name="connsiteY16" fmla="*/ 1314224 h 1613814"/>
              <a:gd name="connsiteX17" fmla="*/ 2953618 w 9288370"/>
              <a:gd name="connsiteY17" fmla="*/ 1318186 h 1613814"/>
              <a:gd name="connsiteX18" fmla="*/ 2995816 w 9288370"/>
              <a:gd name="connsiteY18" fmla="*/ 1318670 h 1613814"/>
              <a:gd name="connsiteX19" fmla="*/ 3352700 w 9288370"/>
              <a:gd name="connsiteY19" fmla="*/ 1264183 h 1613814"/>
              <a:gd name="connsiteX20" fmla="*/ 3444611 w 9288370"/>
              <a:gd name="connsiteY20" fmla="*/ 1236739 h 1613814"/>
              <a:gd name="connsiteX21" fmla="*/ 3650072 w 9288370"/>
              <a:gd name="connsiteY21" fmla="*/ 1217421 h 1613814"/>
              <a:gd name="connsiteX22" fmla="*/ 3707853 w 9288370"/>
              <a:gd name="connsiteY22" fmla="*/ 1241722 h 1613814"/>
              <a:gd name="connsiteX23" fmla="*/ 3925616 w 9288370"/>
              <a:gd name="connsiteY23" fmla="*/ 1253751 h 1613814"/>
              <a:gd name="connsiteX24" fmla="*/ 3954387 w 9288370"/>
              <a:gd name="connsiteY24" fmla="*/ 1263789 h 1613814"/>
              <a:gd name="connsiteX25" fmla="*/ 3995849 w 9288370"/>
              <a:gd name="connsiteY25" fmla="*/ 1272939 h 1613814"/>
              <a:gd name="connsiteX26" fmla="*/ 4067546 w 9288370"/>
              <a:gd name="connsiteY26" fmla="*/ 1294697 h 1613814"/>
              <a:gd name="connsiteX27" fmla="*/ 4190310 w 9288370"/>
              <a:gd name="connsiteY27" fmla="*/ 1307786 h 1613814"/>
              <a:gd name="connsiteX28" fmla="*/ 4230008 w 9288370"/>
              <a:gd name="connsiteY28" fmla="*/ 1303546 h 1613814"/>
              <a:gd name="connsiteX29" fmla="*/ 4575478 w 9288370"/>
              <a:gd name="connsiteY29" fmla="*/ 1261726 h 1613814"/>
              <a:gd name="connsiteX30" fmla="*/ 4650026 w 9288370"/>
              <a:gd name="connsiteY30" fmla="*/ 1265798 h 1613814"/>
              <a:gd name="connsiteX31" fmla="*/ 4792008 w 9288370"/>
              <a:gd name="connsiteY31" fmla="*/ 1243899 h 1613814"/>
              <a:gd name="connsiteX32" fmla="*/ 4954126 w 9288370"/>
              <a:gd name="connsiteY32" fmla="*/ 1204617 h 1613814"/>
              <a:gd name="connsiteX33" fmla="*/ 5309678 w 9288370"/>
              <a:gd name="connsiteY33" fmla="*/ 1128278 h 1613814"/>
              <a:gd name="connsiteX34" fmla="*/ 5474724 w 9288370"/>
              <a:gd name="connsiteY34" fmla="*/ 1091167 h 1613814"/>
              <a:gd name="connsiteX35" fmla="*/ 5612132 w 9288370"/>
              <a:gd name="connsiteY35" fmla="*/ 1051509 h 1613814"/>
              <a:gd name="connsiteX36" fmla="*/ 5776618 w 9288370"/>
              <a:gd name="connsiteY36" fmla="*/ 1053037 h 1613814"/>
              <a:gd name="connsiteX37" fmla="*/ 5785786 w 9288370"/>
              <a:gd name="connsiteY37" fmla="*/ 1051213 h 1613814"/>
              <a:gd name="connsiteX38" fmla="*/ 5829381 w 9288370"/>
              <a:gd name="connsiteY38" fmla="*/ 1046878 h 1613814"/>
              <a:gd name="connsiteX39" fmla="*/ 5943596 w 9288370"/>
              <a:gd name="connsiteY39" fmla="*/ 1043237 h 1613814"/>
              <a:gd name="connsiteX40" fmla="*/ 5985730 w 9288370"/>
              <a:gd name="connsiteY40" fmla="*/ 1035396 h 1613814"/>
              <a:gd name="connsiteX41" fmla="*/ 6103109 w 9288370"/>
              <a:gd name="connsiteY41" fmla="*/ 1019019 h 1613814"/>
              <a:gd name="connsiteX42" fmla="*/ 6222406 w 9288370"/>
              <a:gd name="connsiteY42" fmla="*/ 985341 h 1613814"/>
              <a:gd name="connsiteX43" fmla="*/ 6598672 w 9288370"/>
              <a:gd name="connsiteY43" fmla="*/ 902062 h 1613814"/>
              <a:gd name="connsiteX44" fmla="*/ 6766149 w 9288370"/>
              <a:gd name="connsiteY44" fmla="*/ 846132 h 1613814"/>
              <a:gd name="connsiteX45" fmla="*/ 6886312 w 9288370"/>
              <a:gd name="connsiteY45" fmla="*/ 781877 h 1613814"/>
              <a:gd name="connsiteX46" fmla="*/ 7006457 w 9288370"/>
              <a:gd name="connsiteY46" fmla="*/ 699758 h 1613814"/>
              <a:gd name="connsiteX47" fmla="*/ 7231643 w 9288370"/>
              <a:gd name="connsiteY47" fmla="*/ 640778 h 1613814"/>
              <a:gd name="connsiteX48" fmla="*/ 7363123 w 9288370"/>
              <a:gd name="connsiteY48" fmla="*/ 593682 h 1613814"/>
              <a:gd name="connsiteX49" fmla="*/ 7588368 w 9288370"/>
              <a:gd name="connsiteY49" fmla="*/ 531129 h 1613814"/>
              <a:gd name="connsiteX50" fmla="*/ 7782741 w 9288370"/>
              <a:gd name="connsiteY50" fmla="*/ 455936 h 1613814"/>
              <a:gd name="connsiteX51" fmla="*/ 7952094 w 9288370"/>
              <a:gd name="connsiteY51" fmla="*/ 409302 h 1613814"/>
              <a:gd name="connsiteX52" fmla="*/ 8275980 w 9288370"/>
              <a:gd name="connsiteY52" fmla="*/ 267262 h 1613814"/>
              <a:gd name="connsiteX53" fmla="*/ 8428864 w 9288370"/>
              <a:gd name="connsiteY53" fmla="*/ 208471 h 1613814"/>
              <a:gd name="connsiteX54" fmla="*/ 8616510 w 9288370"/>
              <a:gd name="connsiteY54" fmla="*/ 161973 h 1613814"/>
              <a:gd name="connsiteX55" fmla="*/ 8826766 w 9288370"/>
              <a:gd name="connsiteY55" fmla="*/ 152111 h 1613814"/>
              <a:gd name="connsiteX56" fmla="*/ 8917647 w 9288370"/>
              <a:gd name="connsiteY56" fmla="*/ 112232 h 1613814"/>
              <a:gd name="connsiteX57" fmla="*/ 9098594 w 9288370"/>
              <a:gd name="connsiteY57" fmla="*/ 73185 h 1613814"/>
              <a:gd name="connsiteX58" fmla="*/ 9232990 w 9288370"/>
              <a:gd name="connsiteY58" fmla="*/ 24074 h 1613814"/>
              <a:gd name="connsiteX59" fmla="*/ 9288370 w 9288370"/>
              <a:gd name="connsiteY59" fmla="*/ 0 h 1613814"/>
              <a:gd name="connsiteX60" fmla="*/ 0 w 9288370"/>
              <a:gd name="connsiteY60" fmla="*/ 0 h 1613814"/>
              <a:gd name="connsiteX61" fmla="*/ 0 w 9288370"/>
              <a:gd name="connsiteY61" fmla="*/ 1586048 h 1613814"/>
              <a:gd name="connsiteX0" fmla="*/ 0 w 9288370"/>
              <a:gd name="connsiteY0" fmla="*/ 1586048 h 1613814"/>
              <a:gd name="connsiteX1" fmla="*/ 93535 w 9288370"/>
              <a:gd name="connsiteY1" fmla="*/ 1613814 h 1613814"/>
              <a:gd name="connsiteX2" fmla="*/ 374830 w 9288370"/>
              <a:gd name="connsiteY2" fmla="*/ 1574915 h 1613814"/>
              <a:gd name="connsiteX3" fmla="*/ 611906 w 9288370"/>
              <a:gd name="connsiteY3" fmla="*/ 1537813 h 1613814"/>
              <a:gd name="connsiteX4" fmla="*/ 940788 w 9288370"/>
              <a:gd name="connsiteY4" fmla="*/ 1506488 h 1613814"/>
              <a:gd name="connsiteX5" fmla="*/ 1032523 w 9288370"/>
              <a:gd name="connsiteY5" fmla="*/ 1513858 h 1613814"/>
              <a:gd name="connsiteX6" fmla="*/ 1144951 w 9288370"/>
              <a:gd name="connsiteY6" fmla="*/ 1528631 h 1613814"/>
              <a:gd name="connsiteX7" fmla="*/ 1408773 w 9288370"/>
              <a:gd name="connsiteY7" fmla="*/ 1503055 h 1613814"/>
              <a:gd name="connsiteX8" fmla="*/ 1679869 w 9288370"/>
              <a:gd name="connsiteY8" fmla="*/ 1477584 h 1613814"/>
              <a:gd name="connsiteX9" fmla="*/ 1704699 w 9288370"/>
              <a:gd name="connsiteY9" fmla="*/ 1453746 h 1613814"/>
              <a:gd name="connsiteX10" fmla="*/ 1794234 w 9288370"/>
              <a:gd name="connsiteY10" fmla="*/ 1452327 h 1613814"/>
              <a:gd name="connsiteX11" fmla="*/ 2101780 w 9288370"/>
              <a:gd name="connsiteY11" fmla="*/ 1409907 h 1613814"/>
              <a:gd name="connsiteX12" fmla="*/ 2253639 w 9288370"/>
              <a:gd name="connsiteY12" fmla="*/ 1396542 h 1613814"/>
              <a:gd name="connsiteX13" fmla="*/ 2623862 w 9288370"/>
              <a:gd name="connsiteY13" fmla="*/ 1365980 h 1613814"/>
              <a:gd name="connsiteX14" fmla="*/ 2707413 w 9288370"/>
              <a:gd name="connsiteY14" fmla="*/ 1359160 h 1613814"/>
              <a:gd name="connsiteX15" fmla="*/ 2843134 w 9288370"/>
              <a:gd name="connsiteY15" fmla="*/ 1323561 h 1613814"/>
              <a:gd name="connsiteX16" fmla="*/ 2923804 w 9288370"/>
              <a:gd name="connsiteY16" fmla="*/ 1314224 h 1613814"/>
              <a:gd name="connsiteX17" fmla="*/ 2953618 w 9288370"/>
              <a:gd name="connsiteY17" fmla="*/ 1318186 h 1613814"/>
              <a:gd name="connsiteX18" fmla="*/ 2995816 w 9288370"/>
              <a:gd name="connsiteY18" fmla="*/ 1318670 h 1613814"/>
              <a:gd name="connsiteX19" fmla="*/ 3352700 w 9288370"/>
              <a:gd name="connsiteY19" fmla="*/ 1264183 h 1613814"/>
              <a:gd name="connsiteX20" fmla="*/ 3444611 w 9288370"/>
              <a:gd name="connsiteY20" fmla="*/ 1236739 h 1613814"/>
              <a:gd name="connsiteX21" fmla="*/ 3650072 w 9288370"/>
              <a:gd name="connsiteY21" fmla="*/ 1217421 h 1613814"/>
              <a:gd name="connsiteX22" fmla="*/ 3707853 w 9288370"/>
              <a:gd name="connsiteY22" fmla="*/ 1241722 h 1613814"/>
              <a:gd name="connsiteX23" fmla="*/ 3925616 w 9288370"/>
              <a:gd name="connsiteY23" fmla="*/ 1253751 h 1613814"/>
              <a:gd name="connsiteX24" fmla="*/ 3954387 w 9288370"/>
              <a:gd name="connsiteY24" fmla="*/ 1263789 h 1613814"/>
              <a:gd name="connsiteX25" fmla="*/ 3995849 w 9288370"/>
              <a:gd name="connsiteY25" fmla="*/ 1272939 h 1613814"/>
              <a:gd name="connsiteX26" fmla="*/ 4067546 w 9288370"/>
              <a:gd name="connsiteY26" fmla="*/ 1294697 h 1613814"/>
              <a:gd name="connsiteX27" fmla="*/ 4190310 w 9288370"/>
              <a:gd name="connsiteY27" fmla="*/ 1307786 h 1613814"/>
              <a:gd name="connsiteX28" fmla="*/ 4230008 w 9288370"/>
              <a:gd name="connsiteY28" fmla="*/ 1303546 h 1613814"/>
              <a:gd name="connsiteX29" fmla="*/ 4575478 w 9288370"/>
              <a:gd name="connsiteY29" fmla="*/ 1261726 h 1613814"/>
              <a:gd name="connsiteX30" fmla="*/ 4650026 w 9288370"/>
              <a:gd name="connsiteY30" fmla="*/ 1265798 h 1613814"/>
              <a:gd name="connsiteX31" fmla="*/ 4792008 w 9288370"/>
              <a:gd name="connsiteY31" fmla="*/ 1243899 h 1613814"/>
              <a:gd name="connsiteX32" fmla="*/ 4954126 w 9288370"/>
              <a:gd name="connsiteY32" fmla="*/ 1204617 h 1613814"/>
              <a:gd name="connsiteX33" fmla="*/ 5309678 w 9288370"/>
              <a:gd name="connsiteY33" fmla="*/ 1128278 h 1613814"/>
              <a:gd name="connsiteX34" fmla="*/ 5474724 w 9288370"/>
              <a:gd name="connsiteY34" fmla="*/ 1091167 h 1613814"/>
              <a:gd name="connsiteX35" fmla="*/ 5612132 w 9288370"/>
              <a:gd name="connsiteY35" fmla="*/ 1051509 h 1613814"/>
              <a:gd name="connsiteX36" fmla="*/ 5776618 w 9288370"/>
              <a:gd name="connsiteY36" fmla="*/ 1053037 h 1613814"/>
              <a:gd name="connsiteX37" fmla="*/ 5785786 w 9288370"/>
              <a:gd name="connsiteY37" fmla="*/ 1051213 h 1613814"/>
              <a:gd name="connsiteX38" fmla="*/ 5829381 w 9288370"/>
              <a:gd name="connsiteY38" fmla="*/ 1046878 h 1613814"/>
              <a:gd name="connsiteX39" fmla="*/ 5943596 w 9288370"/>
              <a:gd name="connsiteY39" fmla="*/ 1043237 h 1613814"/>
              <a:gd name="connsiteX40" fmla="*/ 5985730 w 9288370"/>
              <a:gd name="connsiteY40" fmla="*/ 1035396 h 1613814"/>
              <a:gd name="connsiteX41" fmla="*/ 6103109 w 9288370"/>
              <a:gd name="connsiteY41" fmla="*/ 1019019 h 1613814"/>
              <a:gd name="connsiteX42" fmla="*/ 6222406 w 9288370"/>
              <a:gd name="connsiteY42" fmla="*/ 985341 h 1613814"/>
              <a:gd name="connsiteX43" fmla="*/ 6598672 w 9288370"/>
              <a:gd name="connsiteY43" fmla="*/ 902062 h 1613814"/>
              <a:gd name="connsiteX44" fmla="*/ 6766149 w 9288370"/>
              <a:gd name="connsiteY44" fmla="*/ 846132 h 1613814"/>
              <a:gd name="connsiteX45" fmla="*/ 6886312 w 9288370"/>
              <a:gd name="connsiteY45" fmla="*/ 781877 h 1613814"/>
              <a:gd name="connsiteX46" fmla="*/ 7006457 w 9288370"/>
              <a:gd name="connsiteY46" fmla="*/ 699758 h 1613814"/>
              <a:gd name="connsiteX47" fmla="*/ 7231643 w 9288370"/>
              <a:gd name="connsiteY47" fmla="*/ 640778 h 1613814"/>
              <a:gd name="connsiteX48" fmla="*/ 7363123 w 9288370"/>
              <a:gd name="connsiteY48" fmla="*/ 593682 h 1613814"/>
              <a:gd name="connsiteX49" fmla="*/ 7588368 w 9288370"/>
              <a:gd name="connsiteY49" fmla="*/ 531129 h 1613814"/>
              <a:gd name="connsiteX50" fmla="*/ 7782741 w 9288370"/>
              <a:gd name="connsiteY50" fmla="*/ 455936 h 1613814"/>
              <a:gd name="connsiteX51" fmla="*/ 7952094 w 9288370"/>
              <a:gd name="connsiteY51" fmla="*/ 409302 h 1613814"/>
              <a:gd name="connsiteX52" fmla="*/ 8275980 w 9288370"/>
              <a:gd name="connsiteY52" fmla="*/ 267262 h 1613814"/>
              <a:gd name="connsiteX53" fmla="*/ 8428864 w 9288370"/>
              <a:gd name="connsiteY53" fmla="*/ 208471 h 1613814"/>
              <a:gd name="connsiteX54" fmla="*/ 8616510 w 9288370"/>
              <a:gd name="connsiteY54" fmla="*/ 161973 h 1613814"/>
              <a:gd name="connsiteX55" fmla="*/ 8826766 w 9288370"/>
              <a:gd name="connsiteY55" fmla="*/ 152111 h 1613814"/>
              <a:gd name="connsiteX56" fmla="*/ 8917647 w 9288370"/>
              <a:gd name="connsiteY56" fmla="*/ 112232 h 1613814"/>
              <a:gd name="connsiteX57" fmla="*/ 9098594 w 9288370"/>
              <a:gd name="connsiteY57" fmla="*/ 73185 h 1613814"/>
              <a:gd name="connsiteX58" fmla="*/ 9232990 w 9288370"/>
              <a:gd name="connsiteY58" fmla="*/ 24074 h 1613814"/>
              <a:gd name="connsiteX59" fmla="*/ 9288370 w 9288370"/>
              <a:gd name="connsiteY59" fmla="*/ 0 h 1613814"/>
              <a:gd name="connsiteX60" fmla="*/ 0 w 9288370"/>
              <a:gd name="connsiteY60" fmla="*/ 0 h 1613814"/>
              <a:gd name="connsiteX61" fmla="*/ 0 w 9288370"/>
              <a:gd name="connsiteY61" fmla="*/ 1586048 h 1613814"/>
              <a:gd name="connsiteX0" fmla="*/ 0 w 9288370"/>
              <a:gd name="connsiteY0" fmla="*/ 1475444 h 1613814"/>
              <a:gd name="connsiteX1" fmla="*/ 93535 w 9288370"/>
              <a:gd name="connsiteY1" fmla="*/ 1613814 h 1613814"/>
              <a:gd name="connsiteX2" fmla="*/ 374830 w 9288370"/>
              <a:gd name="connsiteY2" fmla="*/ 1574915 h 1613814"/>
              <a:gd name="connsiteX3" fmla="*/ 611906 w 9288370"/>
              <a:gd name="connsiteY3" fmla="*/ 1537813 h 1613814"/>
              <a:gd name="connsiteX4" fmla="*/ 940788 w 9288370"/>
              <a:gd name="connsiteY4" fmla="*/ 1506488 h 1613814"/>
              <a:gd name="connsiteX5" fmla="*/ 1032523 w 9288370"/>
              <a:gd name="connsiteY5" fmla="*/ 1513858 h 1613814"/>
              <a:gd name="connsiteX6" fmla="*/ 1144951 w 9288370"/>
              <a:gd name="connsiteY6" fmla="*/ 1528631 h 1613814"/>
              <a:gd name="connsiteX7" fmla="*/ 1408773 w 9288370"/>
              <a:gd name="connsiteY7" fmla="*/ 1503055 h 1613814"/>
              <a:gd name="connsiteX8" fmla="*/ 1679869 w 9288370"/>
              <a:gd name="connsiteY8" fmla="*/ 1477584 h 1613814"/>
              <a:gd name="connsiteX9" fmla="*/ 1704699 w 9288370"/>
              <a:gd name="connsiteY9" fmla="*/ 1453746 h 1613814"/>
              <a:gd name="connsiteX10" fmla="*/ 1794234 w 9288370"/>
              <a:gd name="connsiteY10" fmla="*/ 1452327 h 1613814"/>
              <a:gd name="connsiteX11" fmla="*/ 2101780 w 9288370"/>
              <a:gd name="connsiteY11" fmla="*/ 1409907 h 1613814"/>
              <a:gd name="connsiteX12" fmla="*/ 2253639 w 9288370"/>
              <a:gd name="connsiteY12" fmla="*/ 1396542 h 1613814"/>
              <a:gd name="connsiteX13" fmla="*/ 2623862 w 9288370"/>
              <a:gd name="connsiteY13" fmla="*/ 1365980 h 1613814"/>
              <a:gd name="connsiteX14" fmla="*/ 2707413 w 9288370"/>
              <a:gd name="connsiteY14" fmla="*/ 1359160 h 1613814"/>
              <a:gd name="connsiteX15" fmla="*/ 2843134 w 9288370"/>
              <a:gd name="connsiteY15" fmla="*/ 1323561 h 1613814"/>
              <a:gd name="connsiteX16" fmla="*/ 2923804 w 9288370"/>
              <a:gd name="connsiteY16" fmla="*/ 1314224 h 1613814"/>
              <a:gd name="connsiteX17" fmla="*/ 2953618 w 9288370"/>
              <a:gd name="connsiteY17" fmla="*/ 1318186 h 1613814"/>
              <a:gd name="connsiteX18" fmla="*/ 2995816 w 9288370"/>
              <a:gd name="connsiteY18" fmla="*/ 1318670 h 1613814"/>
              <a:gd name="connsiteX19" fmla="*/ 3352700 w 9288370"/>
              <a:gd name="connsiteY19" fmla="*/ 1264183 h 1613814"/>
              <a:gd name="connsiteX20" fmla="*/ 3444611 w 9288370"/>
              <a:gd name="connsiteY20" fmla="*/ 1236739 h 1613814"/>
              <a:gd name="connsiteX21" fmla="*/ 3650072 w 9288370"/>
              <a:gd name="connsiteY21" fmla="*/ 1217421 h 1613814"/>
              <a:gd name="connsiteX22" fmla="*/ 3707853 w 9288370"/>
              <a:gd name="connsiteY22" fmla="*/ 1241722 h 1613814"/>
              <a:gd name="connsiteX23" fmla="*/ 3925616 w 9288370"/>
              <a:gd name="connsiteY23" fmla="*/ 1253751 h 1613814"/>
              <a:gd name="connsiteX24" fmla="*/ 3954387 w 9288370"/>
              <a:gd name="connsiteY24" fmla="*/ 1263789 h 1613814"/>
              <a:gd name="connsiteX25" fmla="*/ 3995849 w 9288370"/>
              <a:gd name="connsiteY25" fmla="*/ 1272939 h 1613814"/>
              <a:gd name="connsiteX26" fmla="*/ 4067546 w 9288370"/>
              <a:gd name="connsiteY26" fmla="*/ 1294697 h 1613814"/>
              <a:gd name="connsiteX27" fmla="*/ 4190310 w 9288370"/>
              <a:gd name="connsiteY27" fmla="*/ 1307786 h 1613814"/>
              <a:gd name="connsiteX28" fmla="*/ 4230008 w 9288370"/>
              <a:gd name="connsiteY28" fmla="*/ 1303546 h 1613814"/>
              <a:gd name="connsiteX29" fmla="*/ 4575478 w 9288370"/>
              <a:gd name="connsiteY29" fmla="*/ 1261726 h 1613814"/>
              <a:gd name="connsiteX30" fmla="*/ 4650026 w 9288370"/>
              <a:gd name="connsiteY30" fmla="*/ 1265798 h 1613814"/>
              <a:gd name="connsiteX31" fmla="*/ 4792008 w 9288370"/>
              <a:gd name="connsiteY31" fmla="*/ 1243899 h 1613814"/>
              <a:gd name="connsiteX32" fmla="*/ 4954126 w 9288370"/>
              <a:gd name="connsiteY32" fmla="*/ 1204617 h 1613814"/>
              <a:gd name="connsiteX33" fmla="*/ 5309678 w 9288370"/>
              <a:gd name="connsiteY33" fmla="*/ 1128278 h 1613814"/>
              <a:gd name="connsiteX34" fmla="*/ 5474724 w 9288370"/>
              <a:gd name="connsiteY34" fmla="*/ 1091167 h 1613814"/>
              <a:gd name="connsiteX35" fmla="*/ 5612132 w 9288370"/>
              <a:gd name="connsiteY35" fmla="*/ 1051509 h 1613814"/>
              <a:gd name="connsiteX36" fmla="*/ 5776618 w 9288370"/>
              <a:gd name="connsiteY36" fmla="*/ 1053037 h 1613814"/>
              <a:gd name="connsiteX37" fmla="*/ 5785786 w 9288370"/>
              <a:gd name="connsiteY37" fmla="*/ 1051213 h 1613814"/>
              <a:gd name="connsiteX38" fmla="*/ 5829381 w 9288370"/>
              <a:gd name="connsiteY38" fmla="*/ 1046878 h 1613814"/>
              <a:gd name="connsiteX39" fmla="*/ 5943596 w 9288370"/>
              <a:gd name="connsiteY39" fmla="*/ 1043237 h 1613814"/>
              <a:gd name="connsiteX40" fmla="*/ 5985730 w 9288370"/>
              <a:gd name="connsiteY40" fmla="*/ 1035396 h 1613814"/>
              <a:gd name="connsiteX41" fmla="*/ 6103109 w 9288370"/>
              <a:gd name="connsiteY41" fmla="*/ 1019019 h 1613814"/>
              <a:gd name="connsiteX42" fmla="*/ 6222406 w 9288370"/>
              <a:gd name="connsiteY42" fmla="*/ 985341 h 1613814"/>
              <a:gd name="connsiteX43" fmla="*/ 6598672 w 9288370"/>
              <a:gd name="connsiteY43" fmla="*/ 902062 h 1613814"/>
              <a:gd name="connsiteX44" fmla="*/ 6766149 w 9288370"/>
              <a:gd name="connsiteY44" fmla="*/ 846132 h 1613814"/>
              <a:gd name="connsiteX45" fmla="*/ 6886312 w 9288370"/>
              <a:gd name="connsiteY45" fmla="*/ 781877 h 1613814"/>
              <a:gd name="connsiteX46" fmla="*/ 7006457 w 9288370"/>
              <a:gd name="connsiteY46" fmla="*/ 699758 h 1613814"/>
              <a:gd name="connsiteX47" fmla="*/ 7231643 w 9288370"/>
              <a:gd name="connsiteY47" fmla="*/ 640778 h 1613814"/>
              <a:gd name="connsiteX48" fmla="*/ 7363123 w 9288370"/>
              <a:gd name="connsiteY48" fmla="*/ 593682 h 1613814"/>
              <a:gd name="connsiteX49" fmla="*/ 7588368 w 9288370"/>
              <a:gd name="connsiteY49" fmla="*/ 531129 h 1613814"/>
              <a:gd name="connsiteX50" fmla="*/ 7782741 w 9288370"/>
              <a:gd name="connsiteY50" fmla="*/ 455936 h 1613814"/>
              <a:gd name="connsiteX51" fmla="*/ 7952094 w 9288370"/>
              <a:gd name="connsiteY51" fmla="*/ 409302 h 1613814"/>
              <a:gd name="connsiteX52" fmla="*/ 8275980 w 9288370"/>
              <a:gd name="connsiteY52" fmla="*/ 267262 h 1613814"/>
              <a:gd name="connsiteX53" fmla="*/ 8428864 w 9288370"/>
              <a:gd name="connsiteY53" fmla="*/ 208471 h 1613814"/>
              <a:gd name="connsiteX54" fmla="*/ 8616510 w 9288370"/>
              <a:gd name="connsiteY54" fmla="*/ 161973 h 1613814"/>
              <a:gd name="connsiteX55" fmla="*/ 8826766 w 9288370"/>
              <a:gd name="connsiteY55" fmla="*/ 152111 h 1613814"/>
              <a:gd name="connsiteX56" fmla="*/ 8917647 w 9288370"/>
              <a:gd name="connsiteY56" fmla="*/ 112232 h 1613814"/>
              <a:gd name="connsiteX57" fmla="*/ 9098594 w 9288370"/>
              <a:gd name="connsiteY57" fmla="*/ 73185 h 1613814"/>
              <a:gd name="connsiteX58" fmla="*/ 9232990 w 9288370"/>
              <a:gd name="connsiteY58" fmla="*/ 24074 h 1613814"/>
              <a:gd name="connsiteX59" fmla="*/ 9288370 w 9288370"/>
              <a:gd name="connsiteY59" fmla="*/ 0 h 1613814"/>
              <a:gd name="connsiteX60" fmla="*/ 0 w 9288370"/>
              <a:gd name="connsiteY60" fmla="*/ 0 h 1613814"/>
              <a:gd name="connsiteX61" fmla="*/ 0 w 9288370"/>
              <a:gd name="connsiteY61" fmla="*/ 1475444 h 1613814"/>
              <a:gd name="connsiteX0" fmla="*/ 0 w 9288370"/>
              <a:gd name="connsiteY0" fmla="*/ 1475444 h 1591693"/>
              <a:gd name="connsiteX1" fmla="*/ 134113 w 9288370"/>
              <a:gd name="connsiteY1" fmla="*/ 1591693 h 1591693"/>
              <a:gd name="connsiteX2" fmla="*/ 374830 w 9288370"/>
              <a:gd name="connsiteY2" fmla="*/ 1574915 h 1591693"/>
              <a:gd name="connsiteX3" fmla="*/ 611906 w 9288370"/>
              <a:gd name="connsiteY3" fmla="*/ 1537813 h 1591693"/>
              <a:gd name="connsiteX4" fmla="*/ 940788 w 9288370"/>
              <a:gd name="connsiteY4" fmla="*/ 1506488 h 1591693"/>
              <a:gd name="connsiteX5" fmla="*/ 1032523 w 9288370"/>
              <a:gd name="connsiteY5" fmla="*/ 1513858 h 1591693"/>
              <a:gd name="connsiteX6" fmla="*/ 1144951 w 9288370"/>
              <a:gd name="connsiteY6" fmla="*/ 1528631 h 1591693"/>
              <a:gd name="connsiteX7" fmla="*/ 1408773 w 9288370"/>
              <a:gd name="connsiteY7" fmla="*/ 1503055 h 1591693"/>
              <a:gd name="connsiteX8" fmla="*/ 1679869 w 9288370"/>
              <a:gd name="connsiteY8" fmla="*/ 1477584 h 1591693"/>
              <a:gd name="connsiteX9" fmla="*/ 1704699 w 9288370"/>
              <a:gd name="connsiteY9" fmla="*/ 1453746 h 1591693"/>
              <a:gd name="connsiteX10" fmla="*/ 1794234 w 9288370"/>
              <a:gd name="connsiteY10" fmla="*/ 1452327 h 1591693"/>
              <a:gd name="connsiteX11" fmla="*/ 2101780 w 9288370"/>
              <a:gd name="connsiteY11" fmla="*/ 1409907 h 1591693"/>
              <a:gd name="connsiteX12" fmla="*/ 2253639 w 9288370"/>
              <a:gd name="connsiteY12" fmla="*/ 1396542 h 1591693"/>
              <a:gd name="connsiteX13" fmla="*/ 2623862 w 9288370"/>
              <a:gd name="connsiteY13" fmla="*/ 1365980 h 1591693"/>
              <a:gd name="connsiteX14" fmla="*/ 2707413 w 9288370"/>
              <a:gd name="connsiteY14" fmla="*/ 1359160 h 1591693"/>
              <a:gd name="connsiteX15" fmla="*/ 2843134 w 9288370"/>
              <a:gd name="connsiteY15" fmla="*/ 1323561 h 1591693"/>
              <a:gd name="connsiteX16" fmla="*/ 2923804 w 9288370"/>
              <a:gd name="connsiteY16" fmla="*/ 1314224 h 1591693"/>
              <a:gd name="connsiteX17" fmla="*/ 2953618 w 9288370"/>
              <a:gd name="connsiteY17" fmla="*/ 1318186 h 1591693"/>
              <a:gd name="connsiteX18" fmla="*/ 2995816 w 9288370"/>
              <a:gd name="connsiteY18" fmla="*/ 1318670 h 1591693"/>
              <a:gd name="connsiteX19" fmla="*/ 3352700 w 9288370"/>
              <a:gd name="connsiteY19" fmla="*/ 1264183 h 1591693"/>
              <a:gd name="connsiteX20" fmla="*/ 3444611 w 9288370"/>
              <a:gd name="connsiteY20" fmla="*/ 1236739 h 1591693"/>
              <a:gd name="connsiteX21" fmla="*/ 3650072 w 9288370"/>
              <a:gd name="connsiteY21" fmla="*/ 1217421 h 1591693"/>
              <a:gd name="connsiteX22" fmla="*/ 3707853 w 9288370"/>
              <a:gd name="connsiteY22" fmla="*/ 1241722 h 1591693"/>
              <a:gd name="connsiteX23" fmla="*/ 3925616 w 9288370"/>
              <a:gd name="connsiteY23" fmla="*/ 1253751 h 1591693"/>
              <a:gd name="connsiteX24" fmla="*/ 3954387 w 9288370"/>
              <a:gd name="connsiteY24" fmla="*/ 1263789 h 1591693"/>
              <a:gd name="connsiteX25" fmla="*/ 3995849 w 9288370"/>
              <a:gd name="connsiteY25" fmla="*/ 1272939 h 1591693"/>
              <a:gd name="connsiteX26" fmla="*/ 4067546 w 9288370"/>
              <a:gd name="connsiteY26" fmla="*/ 1294697 h 1591693"/>
              <a:gd name="connsiteX27" fmla="*/ 4190310 w 9288370"/>
              <a:gd name="connsiteY27" fmla="*/ 1307786 h 1591693"/>
              <a:gd name="connsiteX28" fmla="*/ 4230008 w 9288370"/>
              <a:gd name="connsiteY28" fmla="*/ 1303546 h 1591693"/>
              <a:gd name="connsiteX29" fmla="*/ 4575478 w 9288370"/>
              <a:gd name="connsiteY29" fmla="*/ 1261726 h 1591693"/>
              <a:gd name="connsiteX30" fmla="*/ 4650026 w 9288370"/>
              <a:gd name="connsiteY30" fmla="*/ 1265798 h 1591693"/>
              <a:gd name="connsiteX31" fmla="*/ 4792008 w 9288370"/>
              <a:gd name="connsiteY31" fmla="*/ 1243899 h 1591693"/>
              <a:gd name="connsiteX32" fmla="*/ 4954126 w 9288370"/>
              <a:gd name="connsiteY32" fmla="*/ 1204617 h 1591693"/>
              <a:gd name="connsiteX33" fmla="*/ 5309678 w 9288370"/>
              <a:gd name="connsiteY33" fmla="*/ 1128278 h 1591693"/>
              <a:gd name="connsiteX34" fmla="*/ 5474724 w 9288370"/>
              <a:gd name="connsiteY34" fmla="*/ 1091167 h 1591693"/>
              <a:gd name="connsiteX35" fmla="*/ 5612132 w 9288370"/>
              <a:gd name="connsiteY35" fmla="*/ 1051509 h 1591693"/>
              <a:gd name="connsiteX36" fmla="*/ 5776618 w 9288370"/>
              <a:gd name="connsiteY36" fmla="*/ 1053037 h 1591693"/>
              <a:gd name="connsiteX37" fmla="*/ 5785786 w 9288370"/>
              <a:gd name="connsiteY37" fmla="*/ 1051213 h 1591693"/>
              <a:gd name="connsiteX38" fmla="*/ 5829381 w 9288370"/>
              <a:gd name="connsiteY38" fmla="*/ 1046878 h 1591693"/>
              <a:gd name="connsiteX39" fmla="*/ 5943596 w 9288370"/>
              <a:gd name="connsiteY39" fmla="*/ 1043237 h 1591693"/>
              <a:gd name="connsiteX40" fmla="*/ 5985730 w 9288370"/>
              <a:gd name="connsiteY40" fmla="*/ 1035396 h 1591693"/>
              <a:gd name="connsiteX41" fmla="*/ 6103109 w 9288370"/>
              <a:gd name="connsiteY41" fmla="*/ 1019019 h 1591693"/>
              <a:gd name="connsiteX42" fmla="*/ 6222406 w 9288370"/>
              <a:gd name="connsiteY42" fmla="*/ 985341 h 1591693"/>
              <a:gd name="connsiteX43" fmla="*/ 6598672 w 9288370"/>
              <a:gd name="connsiteY43" fmla="*/ 902062 h 1591693"/>
              <a:gd name="connsiteX44" fmla="*/ 6766149 w 9288370"/>
              <a:gd name="connsiteY44" fmla="*/ 846132 h 1591693"/>
              <a:gd name="connsiteX45" fmla="*/ 6886312 w 9288370"/>
              <a:gd name="connsiteY45" fmla="*/ 781877 h 1591693"/>
              <a:gd name="connsiteX46" fmla="*/ 7006457 w 9288370"/>
              <a:gd name="connsiteY46" fmla="*/ 699758 h 1591693"/>
              <a:gd name="connsiteX47" fmla="*/ 7231643 w 9288370"/>
              <a:gd name="connsiteY47" fmla="*/ 640778 h 1591693"/>
              <a:gd name="connsiteX48" fmla="*/ 7363123 w 9288370"/>
              <a:gd name="connsiteY48" fmla="*/ 593682 h 1591693"/>
              <a:gd name="connsiteX49" fmla="*/ 7588368 w 9288370"/>
              <a:gd name="connsiteY49" fmla="*/ 531129 h 1591693"/>
              <a:gd name="connsiteX50" fmla="*/ 7782741 w 9288370"/>
              <a:gd name="connsiteY50" fmla="*/ 455936 h 1591693"/>
              <a:gd name="connsiteX51" fmla="*/ 7952094 w 9288370"/>
              <a:gd name="connsiteY51" fmla="*/ 409302 h 1591693"/>
              <a:gd name="connsiteX52" fmla="*/ 8275980 w 9288370"/>
              <a:gd name="connsiteY52" fmla="*/ 267262 h 1591693"/>
              <a:gd name="connsiteX53" fmla="*/ 8428864 w 9288370"/>
              <a:gd name="connsiteY53" fmla="*/ 208471 h 1591693"/>
              <a:gd name="connsiteX54" fmla="*/ 8616510 w 9288370"/>
              <a:gd name="connsiteY54" fmla="*/ 161973 h 1591693"/>
              <a:gd name="connsiteX55" fmla="*/ 8826766 w 9288370"/>
              <a:gd name="connsiteY55" fmla="*/ 152111 h 1591693"/>
              <a:gd name="connsiteX56" fmla="*/ 8917647 w 9288370"/>
              <a:gd name="connsiteY56" fmla="*/ 112232 h 1591693"/>
              <a:gd name="connsiteX57" fmla="*/ 9098594 w 9288370"/>
              <a:gd name="connsiteY57" fmla="*/ 73185 h 1591693"/>
              <a:gd name="connsiteX58" fmla="*/ 9232990 w 9288370"/>
              <a:gd name="connsiteY58" fmla="*/ 24074 h 1591693"/>
              <a:gd name="connsiteX59" fmla="*/ 9288370 w 9288370"/>
              <a:gd name="connsiteY59" fmla="*/ 0 h 1591693"/>
              <a:gd name="connsiteX60" fmla="*/ 0 w 9288370"/>
              <a:gd name="connsiteY60" fmla="*/ 0 h 1591693"/>
              <a:gd name="connsiteX61" fmla="*/ 0 w 9288370"/>
              <a:gd name="connsiteY61" fmla="*/ 1475444 h 1591693"/>
              <a:gd name="connsiteX0" fmla="*/ 0 w 9288370"/>
              <a:gd name="connsiteY0" fmla="*/ 1475444 h 1582937"/>
              <a:gd name="connsiteX1" fmla="*/ 85420 w 9288370"/>
              <a:gd name="connsiteY1" fmla="*/ 1525330 h 1582937"/>
              <a:gd name="connsiteX2" fmla="*/ 374830 w 9288370"/>
              <a:gd name="connsiteY2" fmla="*/ 1574915 h 1582937"/>
              <a:gd name="connsiteX3" fmla="*/ 611906 w 9288370"/>
              <a:gd name="connsiteY3" fmla="*/ 1537813 h 1582937"/>
              <a:gd name="connsiteX4" fmla="*/ 940788 w 9288370"/>
              <a:gd name="connsiteY4" fmla="*/ 1506488 h 1582937"/>
              <a:gd name="connsiteX5" fmla="*/ 1032523 w 9288370"/>
              <a:gd name="connsiteY5" fmla="*/ 1513858 h 1582937"/>
              <a:gd name="connsiteX6" fmla="*/ 1144951 w 9288370"/>
              <a:gd name="connsiteY6" fmla="*/ 1528631 h 1582937"/>
              <a:gd name="connsiteX7" fmla="*/ 1408773 w 9288370"/>
              <a:gd name="connsiteY7" fmla="*/ 1503055 h 1582937"/>
              <a:gd name="connsiteX8" fmla="*/ 1679869 w 9288370"/>
              <a:gd name="connsiteY8" fmla="*/ 1477584 h 1582937"/>
              <a:gd name="connsiteX9" fmla="*/ 1704699 w 9288370"/>
              <a:gd name="connsiteY9" fmla="*/ 1453746 h 1582937"/>
              <a:gd name="connsiteX10" fmla="*/ 1794234 w 9288370"/>
              <a:gd name="connsiteY10" fmla="*/ 1452327 h 1582937"/>
              <a:gd name="connsiteX11" fmla="*/ 2101780 w 9288370"/>
              <a:gd name="connsiteY11" fmla="*/ 1409907 h 1582937"/>
              <a:gd name="connsiteX12" fmla="*/ 2253639 w 9288370"/>
              <a:gd name="connsiteY12" fmla="*/ 1396542 h 1582937"/>
              <a:gd name="connsiteX13" fmla="*/ 2623862 w 9288370"/>
              <a:gd name="connsiteY13" fmla="*/ 1365980 h 1582937"/>
              <a:gd name="connsiteX14" fmla="*/ 2707413 w 9288370"/>
              <a:gd name="connsiteY14" fmla="*/ 1359160 h 1582937"/>
              <a:gd name="connsiteX15" fmla="*/ 2843134 w 9288370"/>
              <a:gd name="connsiteY15" fmla="*/ 1323561 h 1582937"/>
              <a:gd name="connsiteX16" fmla="*/ 2923804 w 9288370"/>
              <a:gd name="connsiteY16" fmla="*/ 1314224 h 1582937"/>
              <a:gd name="connsiteX17" fmla="*/ 2953618 w 9288370"/>
              <a:gd name="connsiteY17" fmla="*/ 1318186 h 1582937"/>
              <a:gd name="connsiteX18" fmla="*/ 2995816 w 9288370"/>
              <a:gd name="connsiteY18" fmla="*/ 1318670 h 1582937"/>
              <a:gd name="connsiteX19" fmla="*/ 3352700 w 9288370"/>
              <a:gd name="connsiteY19" fmla="*/ 1264183 h 1582937"/>
              <a:gd name="connsiteX20" fmla="*/ 3444611 w 9288370"/>
              <a:gd name="connsiteY20" fmla="*/ 1236739 h 1582937"/>
              <a:gd name="connsiteX21" fmla="*/ 3650072 w 9288370"/>
              <a:gd name="connsiteY21" fmla="*/ 1217421 h 1582937"/>
              <a:gd name="connsiteX22" fmla="*/ 3707853 w 9288370"/>
              <a:gd name="connsiteY22" fmla="*/ 1241722 h 1582937"/>
              <a:gd name="connsiteX23" fmla="*/ 3925616 w 9288370"/>
              <a:gd name="connsiteY23" fmla="*/ 1253751 h 1582937"/>
              <a:gd name="connsiteX24" fmla="*/ 3954387 w 9288370"/>
              <a:gd name="connsiteY24" fmla="*/ 1263789 h 1582937"/>
              <a:gd name="connsiteX25" fmla="*/ 3995849 w 9288370"/>
              <a:gd name="connsiteY25" fmla="*/ 1272939 h 1582937"/>
              <a:gd name="connsiteX26" fmla="*/ 4067546 w 9288370"/>
              <a:gd name="connsiteY26" fmla="*/ 1294697 h 1582937"/>
              <a:gd name="connsiteX27" fmla="*/ 4190310 w 9288370"/>
              <a:gd name="connsiteY27" fmla="*/ 1307786 h 1582937"/>
              <a:gd name="connsiteX28" fmla="*/ 4230008 w 9288370"/>
              <a:gd name="connsiteY28" fmla="*/ 1303546 h 1582937"/>
              <a:gd name="connsiteX29" fmla="*/ 4575478 w 9288370"/>
              <a:gd name="connsiteY29" fmla="*/ 1261726 h 1582937"/>
              <a:gd name="connsiteX30" fmla="*/ 4650026 w 9288370"/>
              <a:gd name="connsiteY30" fmla="*/ 1265798 h 1582937"/>
              <a:gd name="connsiteX31" fmla="*/ 4792008 w 9288370"/>
              <a:gd name="connsiteY31" fmla="*/ 1243899 h 1582937"/>
              <a:gd name="connsiteX32" fmla="*/ 4954126 w 9288370"/>
              <a:gd name="connsiteY32" fmla="*/ 1204617 h 1582937"/>
              <a:gd name="connsiteX33" fmla="*/ 5309678 w 9288370"/>
              <a:gd name="connsiteY33" fmla="*/ 1128278 h 1582937"/>
              <a:gd name="connsiteX34" fmla="*/ 5474724 w 9288370"/>
              <a:gd name="connsiteY34" fmla="*/ 1091167 h 1582937"/>
              <a:gd name="connsiteX35" fmla="*/ 5612132 w 9288370"/>
              <a:gd name="connsiteY35" fmla="*/ 1051509 h 1582937"/>
              <a:gd name="connsiteX36" fmla="*/ 5776618 w 9288370"/>
              <a:gd name="connsiteY36" fmla="*/ 1053037 h 1582937"/>
              <a:gd name="connsiteX37" fmla="*/ 5785786 w 9288370"/>
              <a:gd name="connsiteY37" fmla="*/ 1051213 h 1582937"/>
              <a:gd name="connsiteX38" fmla="*/ 5829381 w 9288370"/>
              <a:gd name="connsiteY38" fmla="*/ 1046878 h 1582937"/>
              <a:gd name="connsiteX39" fmla="*/ 5943596 w 9288370"/>
              <a:gd name="connsiteY39" fmla="*/ 1043237 h 1582937"/>
              <a:gd name="connsiteX40" fmla="*/ 5985730 w 9288370"/>
              <a:gd name="connsiteY40" fmla="*/ 1035396 h 1582937"/>
              <a:gd name="connsiteX41" fmla="*/ 6103109 w 9288370"/>
              <a:gd name="connsiteY41" fmla="*/ 1019019 h 1582937"/>
              <a:gd name="connsiteX42" fmla="*/ 6222406 w 9288370"/>
              <a:gd name="connsiteY42" fmla="*/ 985341 h 1582937"/>
              <a:gd name="connsiteX43" fmla="*/ 6598672 w 9288370"/>
              <a:gd name="connsiteY43" fmla="*/ 902062 h 1582937"/>
              <a:gd name="connsiteX44" fmla="*/ 6766149 w 9288370"/>
              <a:gd name="connsiteY44" fmla="*/ 846132 h 1582937"/>
              <a:gd name="connsiteX45" fmla="*/ 6886312 w 9288370"/>
              <a:gd name="connsiteY45" fmla="*/ 781877 h 1582937"/>
              <a:gd name="connsiteX46" fmla="*/ 7006457 w 9288370"/>
              <a:gd name="connsiteY46" fmla="*/ 699758 h 1582937"/>
              <a:gd name="connsiteX47" fmla="*/ 7231643 w 9288370"/>
              <a:gd name="connsiteY47" fmla="*/ 640778 h 1582937"/>
              <a:gd name="connsiteX48" fmla="*/ 7363123 w 9288370"/>
              <a:gd name="connsiteY48" fmla="*/ 593682 h 1582937"/>
              <a:gd name="connsiteX49" fmla="*/ 7588368 w 9288370"/>
              <a:gd name="connsiteY49" fmla="*/ 531129 h 1582937"/>
              <a:gd name="connsiteX50" fmla="*/ 7782741 w 9288370"/>
              <a:gd name="connsiteY50" fmla="*/ 455936 h 1582937"/>
              <a:gd name="connsiteX51" fmla="*/ 7952094 w 9288370"/>
              <a:gd name="connsiteY51" fmla="*/ 409302 h 1582937"/>
              <a:gd name="connsiteX52" fmla="*/ 8275980 w 9288370"/>
              <a:gd name="connsiteY52" fmla="*/ 267262 h 1582937"/>
              <a:gd name="connsiteX53" fmla="*/ 8428864 w 9288370"/>
              <a:gd name="connsiteY53" fmla="*/ 208471 h 1582937"/>
              <a:gd name="connsiteX54" fmla="*/ 8616510 w 9288370"/>
              <a:gd name="connsiteY54" fmla="*/ 161973 h 1582937"/>
              <a:gd name="connsiteX55" fmla="*/ 8826766 w 9288370"/>
              <a:gd name="connsiteY55" fmla="*/ 152111 h 1582937"/>
              <a:gd name="connsiteX56" fmla="*/ 8917647 w 9288370"/>
              <a:gd name="connsiteY56" fmla="*/ 112232 h 1582937"/>
              <a:gd name="connsiteX57" fmla="*/ 9098594 w 9288370"/>
              <a:gd name="connsiteY57" fmla="*/ 73185 h 1582937"/>
              <a:gd name="connsiteX58" fmla="*/ 9232990 w 9288370"/>
              <a:gd name="connsiteY58" fmla="*/ 24074 h 1582937"/>
              <a:gd name="connsiteX59" fmla="*/ 9288370 w 9288370"/>
              <a:gd name="connsiteY59" fmla="*/ 0 h 1582937"/>
              <a:gd name="connsiteX60" fmla="*/ 0 w 9288370"/>
              <a:gd name="connsiteY60" fmla="*/ 0 h 1582937"/>
              <a:gd name="connsiteX61" fmla="*/ 0 w 9288370"/>
              <a:gd name="connsiteY61" fmla="*/ 1475444 h 1582937"/>
              <a:gd name="connsiteX0" fmla="*/ 0 w 9288370"/>
              <a:gd name="connsiteY0" fmla="*/ 1475444 h 1552307"/>
              <a:gd name="connsiteX1" fmla="*/ 85420 w 9288370"/>
              <a:gd name="connsiteY1" fmla="*/ 1525330 h 1552307"/>
              <a:gd name="connsiteX2" fmla="*/ 358599 w 9288370"/>
              <a:gd name="connsiteY2" fmla="*/ 1541734 h 1552307"/>
              <a:gd name="connsiteX3" fmla="*/ 611906 w 9288370"/>
              <a:gd name="connsiteY3" fmla="*/ 1537813 h 1552307"/>
              <a:gd name="connsiteX4" fmla="*/ 940788 w 9288370"/>
              <a:gd name="connsiteY4" fmla="*/ 1506488 h 1552307"/>
              <a:gd name="connsiteX5" fmla="*/ 1032523 w 9288370"/>
              <a:gd name="connsiteY5" fmla="*/ 1513858 h 1552307"/>
              <a:gd name="connsiteX6" fmla="*/ 1144951 w 9288370"/>
              <a:gd name="connsiteY6" fmla="*/ 1528631 h 1552307"/>
              <a:gd name="connsiteX7" fmla="*/ 1408773 w 9288370"/>
              <a:gd name="connsiteY7" fmla="*/ 1503055 h 1552307"/>
              <a:gd name="connsiteX8" fmla="*/ 1679869 w 9288370"/>
              <a:gd name="connsiteY8" fmla="*/ 1477584 h 1552307"/>
              <a:gd name="connsiteX9" fmla="*/ 1704699 w 9288370"/>
              <a:gd name="connsiteY9" fmla="*/ 1453746 h 1552307"/>
              <a:gd name="connsiteX10" fmla="*/ 1794234 w 9288370"/>
              <a:gd name="connsiteY10" fmla="*/ 1452327 h 1552307"/>
              <a:gd name="connsiteX11" fmla="*/ 2101780 w 9288370"/>
              <a:gd name="connsiteY11" fmla="*/ 1409907 h 1552307"/>
              <a:gd name="connsiteX12" fmla="*/ 2253639 w 9288370"/>
              <a:gd name="connsiteY12" fmla="*/ 1396542 h 1552307"/>
              <a:gd name="connsiteX13" fmla="*/ 2623862 w 9288370"/>
              <a:gd name="connsiteY13" fmla="*/ 1365980 h 1552307"/>
              <a:gd name="connsiteX14" fmla="*/ 2707413 w 9288370"/>
              <a:gd name="connsiteY14" fmla="*/ 1359160 h 1552307"/>
              <a:gd name="connsiteX15" fmla="*/ 2843134 w 9288370"/>
              <a:gd name="connsiteY15" fmla="*/ 1323561 h 1552307"/>
              <a:gd name="connsiteX16" fmla="*/ 2923804 w 9288370"/>
              <a:gd name="connsiteY16" fmla="*/ 1314224 h 1552307"/>
              <a:gd name="connsiteX17" fmla="*/ 2953618 w 9288370"/>
              <a:gd name="connsiteY17" fmla="*/ 1318186 h 1552307"/>
              <a:gd name="connsiteX18" fmla="*/ 2995816 w 9288370"/>
              <a:gd name="connsiteY18" fmla="*/ 1318670 h 1552307"/>
              <a:gd name="connsiteX19" fmla="*/ 3352700 w 9288370"/>
              <a:gd name="connsiteY19" fmla="*/ 1264183 h 1552307"/>
              <a:gd name="connsiteX20" fmla="*/ 3444611 w 9288370"/>
              <a:gd name="connsiteY20" fmla="*/ 1236739 h 1552307"/>
              <a:gd name="connsiteX21" fmla="*/ 3650072 w 9288370"/>
              <a:gd name="connsiteY21" fmla="*/ 1217421 h 1552307"/>
              <a:gd name="connsiteX22" fmla="*/ 3707853 w 9288370"/>
              <a:gd name="connsiteY22" fmla="*/ 1241722 h 1552307"/>
              <a:gd name="connsiteX23" fmla="*/ 3925616 w 9288370"/>
              <a:gd name="connsiteY23" fmla="*/ 1253751 h 1552307"/>
              <a:gd name="connsiteX24" fmla="*/ 3954387 w 9288370"/>
              <a:gd name="connsiteY24" fmla="*/ 1263789 h 1552307"/>
              <a:gd name="connsiteX25" fmla="*/ 3995849 w 9288370"/>
              <a:gd name="connsiteY25" fmla="*/ 1272939 h 1552307"/>
              <a:gd name="connsiteX26" fmla="*/ 4067546 w 9288370"/>
              <a:gd name="connsiteY26" fmla="*/ 1294697 h 1552307"/>
              <a:gd name="connsiteX27" fmla="*/ 4190310 w 9288370"/>
              <a:gd name="connsiteY27" fmla="*/ 1307786 h 1552307"/>
              <a:gd name="connsiteX28" fmla="*/ 4230008 w 9288370"/>
              <a:gd name="connsiteY28" fmla="*/ 1303546 h 1552307"/>
              <a:gd name="connsiteX29" fmla="*/ 4575478 w 9288370"/>
              <a:gd name="connsiteY29" fmla="*/ 1261726 h 1552307"/>
              <a:gd name="connsiteX30" fmla="*/ 4650026 w 9288370"/>
              <a:gd name="connsiteY30" fmla="*/ 1265798 h 1552307"/>
              <a:gd name="connsiteX31" fmla="*/ 4792008 w 9288370"/>
              <a:gd name="connsiteY31" fmla="*/ 1243899 h 1552307"/>
              <a:gd name="connsiteX32" fmla="*/ 4954126 w 9288370"/>
              <a:gd name="connsiteY32" fmla="*/ 1204617 h 1552307"/>
              <a:gd name="connsiteX33" fmla="*/ 5309678 w 9288370"/>
              <a:gd name="connsiteY33" fmla="*/ 1128278 h 1552307"/>
              <a:gd name="connsiteX34" fmla="*/ 5474724 w 9288370"/>
              <a:gd name="connsiteY34" fmla="*/ 1091167 h 1552307"/>
              <a:gd name="connsiteX35" fmla="*/ 5612132 w 9288370"/>
              <a:gd name="connsiteY35" fmla="*/ 1051509 h 1552307"/>
              <a:gd name="connsiteX36" fmla="*/ 5776618 w 9288370"/>
              <a:gd name="connsiteY36" fmla="*/ 1053037 h 1552307"/>
              <a:gd name="connsiteX37" fmla="*/ 5785786 w 9288370"/>
              <a:gd name="connsiteY37" fmla="*/ 1051213 h 1552307"/>
              <a:gd name="connsiteX38" fmla="*/ 5829381 w 9288370"/>
              <a:gd name="connsiteY38" fmla="*/ 1046878 h 1552307"/>
              <a:gd name="connsiteX39" fmla="*/ 5943596 w 9288370"/>
              <a:gd name="connsiteY39" fmla="*/ 1043237 h 1552307"/>
              <a:gd name="connsiteX40" fmla="*/ 5985730 w 9288370"/>
              <a:gd name="connsiteY40" fmla="*/ 1035396 h 1552307"/>
              <a:gd name="connsiteX41" fmla="*/ 6103109 w 9288370"/>
              <a:gd name="connsiteY41" fmla="*/ 1019019 h 1552307"/>
              <a:gd name="connsiteX42" fmla="*/ 6222406 w 9288370"/>
              <a:gd name="connsiteY42" fmla="*/ 985341 h 1552307"/>
              <a:gd name="connsiteX43" fmla="*/ 6598672 w 9288370"/>
              <a:gd name="connsiteY43" fmla="*/ 902062 h 1552307"/>
              <a:gd name="connsiteX44" fmla="*/ 6766149 w 9288370"/>
              <a:gd name="connsiteY44" fmla="*/ 846132 h 1552307"/>
              <a:gd name="connsiteX45" fmla="*/ 6886312 w 9288370"/>
              <a:gd name="connsiteY45" fmla="*/ 781877 h 1552307"/>
              <a:gd name="connsiteX46" fmla="*/ 7006457 w 9288370"/>
              <a:gd name="connsiteY46" fmla="*/ 699758 h 1552307"/>
              <a:gd name="connsiteX47" fmla="*/ 7231643 w 9288370"/>
              <a:gd name="connsiteY47" fmla="*/ 640778 h 1552307"/>
              <a:gd name="connsiteX48" fmla="*/ 7363123 w 9288370"/>
              <a:gd name="connsiteY48" fmla="*/ 593682 h 1552307"/>
              <a:gd name="connsiteX49" fmla="*/ 7588368 w 9288370"/>
              <a:gd name="connsiteY49" fmla="*/ 531129 h 1552307"/>
              <a:gd name="connsiteX50" fmla="*/ 7782741 w 9288370"/>
              <a:gd name="connsiteY50" fmla="*/ 455936 h 1552307"/>
              <a:gd name="connsiteX51" fmla="*/ 7952094 w 9288370"/>
              <a:gd name="connsiteY51" fmla="*/ 409302 h 1552307"/>
              <a:gd name="connsiteX52" fmla="*/ 8275980 w 9288370"/>
              <a:gd name="connsiteY52" fmla="*/ 267262 h 1552307"/>
              <a:gd name="connsiteX53" fmla="*/ 8428864 w 9288370"/>
              <a:gd name="connsiteY53" fmla="*/ 208471 h 1552307"/>
              <a:gd name="connsiteX54" fmla="*/ 8616510 w 9288370"/>
              <a:gd name="connsiteY54" fmla="*/ 161973 h 1552307"/>
              <a:gd name="connsiteX55" fmla="*/ 8826766 w 9288370"/>
              <a:gd name="connsiteY55" fmla="*/ 152111 h 1552307"/>
              <a:gd name="connsiteX56" fmla="*/ 8917647 w 9288370"/>
              <a:gd name="connsiteY56" fmla="*/ 112232 h 1552307"/>
              <a:gd name="connsiteX57" fmla="*/ 9098594 w 9288370"/>
              <a:gd name="connsiteY57" fmla="*/ 73185 h 1552307"/>
              <a:gd name="connsiteX58" fmla="*/ 9232990 w 9288370"/>
              <a:gd name="connsiteY58" fmla="*/ 24074 h 1552307"/>
              <a:gd name="connsiteX59" fmla="*/ 9288370 w 9288370"/>
              <a:gd name="connsiteY59" fmla="*/ 0 h 1552307"/>
              <a:gd name="connsiteX60" fmla="*/ 0 w 9288370"/>
              <a:gd name="connsiteY60" fmla="*/ 0 h 1552307"/>
              <a:gd name="connsiteX61" fmla="*/ 0 w 9288370"/>
              <a:gd name="connsiteY61" fmla="*/ 1475444 h 1552307"/>
              <a:gd name="connsiteX0" fmla="*/ 0 w 9288370"/>
              <a:gd name="connsiteY0" fmla="*/ 1475444 h 1552307"/>
              <a:gd name="connsiteX1" fmla="*/ 85420 w 9288370"/>
              <a:gd name="connsiteY1" fmla="*/ 1525330 h 1552307"/>
              <a:gd name="connsiteX2" fmla="*/ 358599 w 9288370"/>
              <a:gd name="connsiteY2" fmla="*/ 1541734 h 1552307"/>
              <a:gd name="connsiteX3" fmla="*/ 611906 w 9288370"/>
              <a:gd name="connsiteY3" fmla="*/ 1537813 h 1552307"/>
              <a:gd name="connsiteX4" fmla="*/ 940788 w 9288370"/>
              <a:gd name="connsiteY4" fmla="*/ 1506488 h 1552307"/>
              <a:gd name="connsiteX5" fmla="*/ 1032523 w 9288370"/>
              <a:gd name="connsiteY5" fmla="*/ 1513858 h 1552307"/>
              <a:gd name="connsiteX6" fmla="*/ 1144951 w 9288370"/>
              <a:gd name="connsiteY6" fmla="*/ 1528631 h 1552307"/>
              <a:gd name="connsiteX7" fmla="*/ 1408773 w 9288370"/>
              <a:gd name="connsiteY7" fmla="*/ 1503055 h 1552307"/>
              <a:gd name="connsiteX8" fmla="*/ 1679869 w 9288370"/>
              <a:gd name="connsiteY8" fmla="*/ 1477584 h 1552307"/>
              <a:gd name="connsiteX9" fmla="*/ 1704699 w 9288370"/>
              <a:gd name="connsiteY9" fmla="*/ 1453746 h 1552307"/>
              <a:gd name="connsiteX10" fmla="*/ 1794234 w 9288370"/>
              <a:gd name="connsiteY10" fmla="*/ 1452327 h 1552307"/>
              <a:gd name="connsiteX11" fmla="*/ 2101780 w 9288370"/>
              <a:gd name="connsiteY11" fmla="*/ 1409907 h 1552307"/>
              <a:gd name="connsiteX12" fmla="*/ 2253639 w 9288370"/>
              <a:gd name="connsiteY12" fmla="*/ 1396542 h 1552307"/>
              <a:gd name="connsiteX13" fmla="*/ 2623862 w 9288370"/>
              <a:gd name="connsiteY13" fmla="*/ 1365980 h 1552307"/>
              <a:gd name="connsiteX14" fmla="*/ 2707413 w 9288370"/>
              <a:gd name="connsiteY14" fmla="*/ 1359160 h 1552307"/>
              <a:gd name="connsiteX15" fmla="*/ 2843134 w 9288370"/>
              <a:gd name="connsiteY15" fmla="*/ 1323561 h 1552307"/>
              <a:gd name="connsiteX16" fmla="*/ 2923804 w 9288370"/>
              <a:gd name="connsiteY16" fmla="*/ 1314224 h 1552307"/>
              <a:gd name="connsiteX17" fmla="*/ 2953618 w 9288370"/>
              <a:gd name="connsiteY17" fmla="*/ 1318186 h 1552307"/>
              <a:gd name="connsiteX18" fmla="*/ 2995816 w 9288370"/>
              <a:gd name="connsiteY18" fmla="*/ 1318670 h 1552307"/>
              <a:gd name="connsiteX19" fmla="*/ 3352700 w 9288370"/>
              <a:gd name="connsiteY19" fmla="*/ 1264183 h 1552307"/>
              <a:gd name="connsiteX20" fmla="*/ 3444611 w 9288370"/>
              <a:gd name="connsiteY20" fmla="*/ 1236739 h 1552307"/>
              <a:gd name="connsiteX21" fmla="*/ 3650072 w 9288370"/>
              <a:gd name="connsiteY21" fmla="*/ 1217421 h 1552307"/>
              <a:gd name="connsiteX22" fmla="*/ 3707853 w 9288370"/>
              <a:gd name="connsiteY22" fmla="*/ 1241722 h 1552307"/>
              <a:gd name="connsiteX23" fmla="*/ 3925616 w 9288370"/>
              <a:gd name="connsiteY23" fmla="*/ 1253751 h 1552307"/>
              <a:gd name="connsiteX24" fmla="*/ 3954387 w 9288370"/>
              <a:gd name="connsiteY24" fmla="*/ 1263789 h 1552307"/>
              <a:gd name="connsiteX25" fmla="*/ 3995849 w 9288370"/>
              <a:gd name="connsiteY25" fmla="*/ 1272939 h 1552307"/>
              <a:gd name="connsiteX26" fmla="*/ 4067546 w 9288370"/>
              <a:gd name="connsiteY26" fmla="*/ 1294697 h 1552307"/>
              <a:gd name="connsiteX27" fmla="*/ 4190310 w 9288370"/>
              <a:gd name="connsiteY27" fmla="*/ 1307786 h 1552307"/>
              <a:gd name="connsiteX28" fmla="*/ 4230008 w 9288370"/>
              <a:gd name="connsiteY28" fmla="*/ 1303546 h 1552307"/>
              <a:gd name="connsiteX29" fmla="*/ 4575478 w 9288370"/>
              <a:gd name="connsiteY29" fmla="*/ 1261726 h 1552307"/>
              <a:gd name="connsiteX30" fmla="*/ 4650026 w 9288370"/>
              <a:gd name="connsiteY30" fmla="*/ 1265798 h 1552307"/>
              <a:gd name="connsiteX31" fmla="*/ 4792008 w 9288370"/>
              <a:gd name="connsiteY31" fmla="*/ 1243899 h 1552307"/>
              <a:gd name="connsiteX32" fmla="*/ 4954126 w 9288370"/>
              <a:gd name="connsiteY32" fmla="*/ 1204617 h 1552307"/>
              <a:gd name="connsiteX33" fmla="*/ 5309678 w 9288370"/>
              <a:gd name="connsiteY33" fmla="*/ 1128278 h 1552307"/>
              <a:gd name="connsiteX34" fmla="*/ 5474724 w 9288370"/>
              <a:gd name="connsiteY34" fmla="*/ 1091167 h 1552307"/>
              <a:gd name="connsiteX35" fmla="*/ 5612132 w 9288370"/>
              <a:gd name="connsiteY35" fmla="*/ 1051509 h 1552307"/>
              <a:gd name="connsiteX36" fmla="*/ 5776618 w 9288370"/>
              <a:gd name="connsiteY36" fmla="*/ 1053037 h 1552307"/>
              <a:gd name="connsiteX37" fmla="*/ 5785786 w 9288370"/>
              <a:gd name="connsiteY37" fmla="*/ 1051213 h 1552307"/>
              <a:gd name="connsiteX38" fmla="*/ 5829381 w 9288370"/>
              <a:gd name="connsiteY38" fmla="*/ 1046878 h 1552307"/>
              <a:gd name="connsiteX39" fmla="*/ 5943596 w 9288370"/>
              <a:gd name="connsiteY39" fmla="*/ 1043237 h 1552307"/>
              <a:gd name="connsiteX40" fmla="*/ 5985730 w 9288370"/>
              <a:gd name="connsiteY40" fmla="*/ 1035396 h 1552307"/>
              <a:gd name="connsiteX41" fmla="*/ 6103109 w 9288370"/>
              <a:gd name="connsiteY41" fmla="*/ 1019019 h 1552307"/>
              <a:gd name="connsiteX42" fmla="*/ 6222406 w 9288370"/>
              <a:gd name="connsiteY42" fmla="*/ 985341 h 1552307"/>
              <a:gd name="connsiteX43" fmla="*/ 6598672 w 9288370"/>
              <a:gd name="connsiteY43" fmla="*/ 902062 h 1552307"/>
              <a:gd name="connsiteX44" fmla="*/ 6766149 w 9288370"/>
              <a:gd name="connsiteY44" fmla="*/ 846132 h 1552307"/>
              <a:gd name="connsiteX45" fmla="*/ 6886312 w 9288370"/>
              <a:gd name="connsiteY45" fmla="*/ 781877 h 1552307"/>
              <a:gd name="connsiteX46" fmla="*/ 7006457 w 9288370"/>
              <a:gd name="connsiteY46" fmla="*/ 699758 h 1552307"/>
              <a:gd name="connsiteX47" fmla="*/ 7231643 w 9288370"/>
              <a:gd name="connsiteY47" fmla="*/ 640778 h 1552307"/>
              <a:gd name="connsiteX48" fmla="*/ 7363123 w 9288370"/>
              <a:gd name="connsiteY48" fmla="*/ 593682 h 1552307"/>
              <a:gd name="connsiteX49" fmla="*/ 7588368 w 9288370"/>
              <a:gd name="connsiteY49" fmla="*/ 531129 h 1552307"/>
              <a:gd name="connsiteX50" fmla="*/ 7782741 w 9288370"/>
              <a:gd name="connsiteY50" fmla="*/ 455936 h 1552307"/>
              <a:gd name="connsiteX51" fmla="*/ 7952094 w 9288370"/>
              <a:gd name="connsiteY51" fmla="*/ 409302 h 1552307"/>
              <a:gd name="connsiteX52" fmla="*/ 8275980 w 9288370"/>
              <a:gd name="connsiteY52" fmla="*/ 267262 h 1552307"/>
              <a:gd name="connsiteX53" fmla="*/ 8428864 w 9288370"/>
              <a:gd name="connsiteY53" fmla="*/ 208471 h 1552307"/>
              <a:gd name="connsiteX54" fmla="*/ 8616510 w 9288370"/>
              <a:gd name="connsiteY54" fmla="*/ 161973 h 1552307"/>
              <a:gd name="connsiteX55" fmla="*/ 8826766 w 9288370"/>
              <a:gd name="connsiteY55" fmla="*/ 152111 h 1552307"/>
              <a:gd name="connsiteX56" fmla="*/ 8917647 w 9288370"/>
              <a:gd name="connsiteY56" fmla="*/ 112232 h 1552307"/>
              <a:gd name="connsiteX57" fmla="*/ 9098594 w 9288370"/>
              <a:gd name="connsiteY57" fmla="*/ 73185 h 1552307"/>
              <a:gd name="connsiteX58" fmla="*/ 9232990 w 9288370"/>
              <a:gd name="connsiteY58" fmla="*/ 24074 h 1552307"/>
              <a:gd name="connsiteX59" fmla="*/ 9288370 w 9288370"/>
              <a:gd name="connsiteY59" fmla="*/ 0 h 1552307"/>
              <a:gd name="connsiteX60" fmla="*/ 0 w 9288370"/>
              <a:gd name="connsiteY60" fmla="*/ 0 h 1552307"/>
              <a:gd name="connsiteX61" fmla="*/ 0 w 9288370"/>
              <a:gd name="connsiteY61" fmla="*/ 1475444 h 1552307"/>
              <a:gd name="connsiteX0" fmla="*/ 0 w 9288370"/>
              <a:gd name="connsiteY0" fmla="*/ 1475444 h 1552307"/>
              <a:gd name="connsiteX1" fmla="*/ 85420 w 9288370"/>
              <a:gd name="connsiteY1" fmla="*/ 1525330 h 1552307"/>
              <a:gd name="connsiteX2" fmla="*/ 358599 w 9288370"/>
              <a:gd name="connsiteY2" fmla="*/ 1541734 h 1552307"/>
              <a:gd name="connsiteX3" fmla="*/ 611906 w 9288370"/>
              <a:gd name="connsiteY3" fmla="*/ 1537813 h 1552307"/>
              <a:gd name="connsiteX4" fmla="*/ 940788 w 9288370"/>
              <a:gd name="connsiteY4" fmla="*/ 1506488 h 1552307"/>
              <a:gd name="connsiteX5" fmla="*/ 1032523 w 9288370"/>
              <a:gd name="connsiteY5" fmla="*/ 1513858 h 1552307"/>
              <a:gd name="connsiteX6" fmla="*/ 1144951 w 9288370"/>
              <a:gd name="connsiteY6" fmla="*/ 1524944 h 1552307"/>
              <a:gd name="connsiteX7" fmla="*/ 1408773 w 9288370"/>
              <a:gd name="connsiteY7" fmla="*/ 1503055 h 1552307"/>
              <a:gd name="connsiteX8" fmla="*/ 1679869 w 9288370"/>
              <a:gd name="connsiteY8" fmla="*/ 1477584 h 1552307"/>
              <a:gd name="connsiteX9" fmla="*/ 1704699 w 9288370"/>
              <a:gd name="connsiteY9" fmla="*/ 1453746 h 1552307"/>
              <a:gd name="connsiteX10" fmla="*/ 1794234 w 9288370"/>
              <a:gd name="connsiteY10" fmla="*/ 1452327 h 1552307"/>
              <a:gd name="connsiteX11" fmla="*/ 2101780 w 9288370"/>
              <a:gd name="connsiteY11" fmla="*/ 1409907 h 1552307"/>
              <a:gd name="connsiteX12" fmla="*/ 2253639 w 9288370"/>
              <a:gd name="connsiteY12" fmla="*/ 1396542 h 1552307"/>
              <a:gd name="connsiteX13" fmla="*/ 2623862 w 9288370"/>
              <a:gd name="connsiteY13" fmla="*/ 1365980 h 1552307"/>
              <a:gd name="connsiteX14" fmla="*/ 2707413 w 9288370"/>
              <a:gd name="connsiteY14" fmla="*/ 1359160 h 1552307"/>
              <a:gd name="connsiteX15" fmla="*/ 2843134 w 9288370"/>
              <a:gd name="connsiteY15" fmla="*/ 1323561 h 1552307"/>
              <a:gd name="connsiteX16" fmla="*/ 2923804 w 9288370"/>
              <a:gd name="connsiteY16" fmla="*/ 1314224 h 1552307"/>
              <a:gd name="connsiteX17" fmla="*/ 2953618 w 9288370"/>
              <a:gd name="connsiteY17" fmla="*/ 1318186 h 1552307"/>
              <a:gd name="connsiteX18" fmla="*/ 2995816 w 9288370"/>
              <a:gd name="connsiteY18" fmla="*/ 1318670 h 1552307"/>
              <a:gd name="connsiteX19" fmla="*/ 3352700 w 9288370"/>
              <a:gd name="connsiteY19" fmla="*/ 1264183 h 1552307"/>
              <a:gd name="connsiteX20" fmla="*/ 3444611 w 9288370"/>
              <a:gd name="connsiteY20" fmla="*/ 1236739 h 1552307"/>
              <a:gd name="connsiteX21" fmla="*/ 3650072 w 9288370"/>
              <a:gd name="connsiteY21" fmla="*/ 1217421 h 1552307"/>
              <a:gd name="connsiteX22" fmla="*/ 3707853 w 9288370"/>
              <a:gd name="connsiteY22" fmla="*/ 1241722 h 1552307"/>
              <a:gd name="connsiteX23" fmla="*/ 3925616 w 9288370"/>
              <a:gd name="connsiteY23" fmla="*/ 1253751 h 1552307"/>
              <a:gd name="connsiteX24" fmla="*/ 3954387 w 9288370"/>
              <a:gd name="connsiteY24" fmla="*/ 1263789 h 1552307"/>
              <a:gd name="connsiteX25" fmla="*/ 3995849 w 9288370"/>
              <a:gd name="connsiteY25" fmla="*/ 1272939 h 1552307"/>
              <a:gd name="connsiteX26" fmla="*/ 4067546 w 9288370"/>
              <a:gd name="connsiteY26" fmla="*/ 1294697 h 1552307"/>
              <a:gd name="connsiteX27" fmla="*/ 4190310 w 9288370"/>
              <a:gd name="connsiteY27" fmla="*/ 1307786 h 1552307"/>
              <a:gd name="connsiteX28" fmla="*/ 4230008 w 9288370"/>
              <a:gd name="connsiteY28" fmla="*/ 1303546 h 1552307"/>
              <a:gd name="connsiteX29" fmla="*/ 4575478 w 9288370"/>
              <a:gd name="connsiteY29" fmla="*/ 1261726 h 1552307"/>
              <a:gd name="connsiteX30" fmla="*/ 4650026 w 9288370"/>
              <a:gd name="connsiteY30" fmla="*/ 1265798 h 1552307"/>
              <a:gd name="connsiteX31" fmla="*/ 4792008 w 9288370"/>
              <a:gd name="connsiteY31" fmla="*/ 1243899 h 1552307"/>
              <a:gd name="connsiteX32" fmla="*/ 4954126 w 9288370"/>
              <a:gd name="connsiteY32" fmla="*/ 1204617 h 1552307"/>
              <a:gd name="connsiteX33" fmla="*/ 5309678 w 9288370"/>
              <a:gd name="connsiteY33" fmla="*/ 1128278 h 1552307"/>
              <a:gd name="connsiteX34" fmla="*/ 5474724 w 9288370"/>
              <a:gd name="connsiteY34" fmla="*/ 1091167 h 1552307"/>
              <a:gd name="connsiteX35" fmla="*/ 5612132 w 9288370"/>
              <a:gd name="connsiteY35" fmla="*/ 1051509 h 1552307"/>
              <a:gd name="connsiteX36" fmla="*/ 5776618 w 9288370"/>
              <a:gd name="connsiteY36" fmla="*/ 1053037 h 1552307"/>
              <a:gd name="connsiteX37" fmla="*/ 5785786 w 9288370"/>
              <a:gd name="connsiteY37" fmla="*/ 1051213 h 1552307"/>
              <a:gd name="connsiteX38" fmla="*/ 5829381 w 9288370"/>
              <a:gd name="connsiteY38" fmla="*/ 1046878 h 1552307"/>
              <a:gd name="connsiteX39" fmla="*/ 5943596 w 9288370"/>
              <a:gd name="connsiteY39" fmla="*/ 1043237 h 1552307"/>
              <a:gd name="connsiteX40" fmla="*/ 5985730 w 9288370"/>
              <a:gd name="connsiteY40" fmla="*/ 1035396 h 1552307"/>
              <a:gd name="connsiteX41" fmla="*/ 6103109 w 9288370"/>
              <a:gd name="connsiteY41" fmla="*/ 1019019 h 1552307"/>
              <a:gd name="connsiteX42" fmla="*/ 6222406 w 9288370"/>
              <a:gd name="connsiteY42" fmla="*/ 985341 h 1552307"/>
              <a:gd name="connsiteX43" fmla="*/ 6598672 w 9288370"/>
              <a:gd name="connsiteY43" fmla="*/ 902062 h 1552307"/>
              <a:gd name="connsiteX44" fmla="*/ 6766149 w 9288370"/>
              <a:gd name="connsiteY44" fmla="*/ 846132 h 1552307"/>
              <a:gd name="connsiteX45" fmla="*/ 6886312 w 9288370"/>
              <a:gd name="connsiteY45" fmla="*/ 781877 h 1552307"/>
              <a:gd name="connsiteX46" fmla="*/ 7006457 w 9288370"/>
              <a:gd name="connsiteY46" fmla="*/ 699758 h 1552307"/>
              <a:gd name="connsiteX47" fmla="*/ 7231643 w 9288370"/>
              <a:gd name="connsiteY47" fmla="*/ 640778 h 1552307"/>
              <a:gd name="connsiteX48" fmla="*/ 7363123 w 9288370"/>
              <a:gd name="connsiteY48" fmla="*/ 593682 h 1552307"/>
              <a:gd name="connsiteX49" fmla="*/ 7588368 w 9288370"/>
              <a:gd name="connsiteY49" fmla="*/ 531129 h 1552307"/>
              <a:gd name="connsiteX50" fmla="*/ 7782741 w 9288370"/>
              <a:gd name="connsiteY50" fmla="*/ 455936 h 1552307"/>
              <a:gd name="connsiteX51" fmla="*/ 7952094 w 9288370"/>
              <a:gd name="connsiteY51" fmla="*/ 409302 h 1552307"/>
              <a:gd name="connsiteX52" fmla="*/ 8275980 w 9288370"/>
              <a:gd name="connsiteY52" fmla="*/ 267262 h 1552307"/>
              <a:gd name="connsiteX53" fmla="*/ 8428864 w 9288370"/>
              <a:gd name="connsiteY53" fmla="*/ 208471 h 1552307"/>
              <a:gd name="connsiteX54" fmla="*/ 8616510 w 9288370"/>
              <a:gd name="connsiteY54" fmla="*/ 161973 h 1552307"/>
              <a:gd name="connsiteX55" fmla="*/ 8826766 w 9288370"/>
              <a:gd name="connsiteY55" fmla="*/ 152111 h 1552307"/>
              <a:gd name="connsiteX56" fmla="*/ 8917647 w 9288370"/>
              <a:gd name="connsiteY56" fmla="*/ 112232 h 1552307"/>
              <a:gd name="connsiteX57" fmla="*/ 9098594 w 9288370"/>
              <a:gd name="connsiteY57" fmla="*/ 73185 h 1552307"/>
              <a:gd name="connsiteX58" fmla="*/ 9232990 w 9288370"/>
              <a:gd name="connsiteY58" fmla="*/ 24074 h 1552307"/>
              <a:gd name="connsiteX59" fmla="*/ 9288370 w 9288370"/>
              <a:gd name="connsiteY59" fmla="*/ 0 h 1552307"/>
              <a:gd name="connsiteX60" fmla="*/ 0 w 9288370"/>
              <a:gd name="connsiteY60" fmla="*/ 0 h 1552307"/>
              <a:gd name="connsiteX61" fmla="*/ 0 w 9288370"/>
              <a:gd name="connsiteY61" fmla="*/ 1475444 h 1552307"/>
              <a:gd name="connsiteX0" fmla="*/ 0 w 9288370"/>
              <a:gd name="connsiteY0" fmla="*/ 1475444 h 1552307"/>
              <a:gd name="connsiteX1" fmla="*/ 85420 w 9288370"/>
              <a:gd name="connsiteY1" fmla="*/ 1525330 h 1552307"/>
              <a:gd name="connsiteX2" fmla="*/ 358599 w 9288370"/>
              <a:gd name="connsiteY2" fmla="*/ 1541734 h 1552307"/>
              <a:gd name="connsiteX3" fmla="*/ 611906 w 9288370"/>
              <a:gd name="connsiteY3" fmla="*/ 1537813 h 1552307"/>
              <a:gd name="connsiteX4" fmla="*/ 940788 w 9288370"/>
              <a:gd name="connsiteY4" fmla="*/ 1506488 h 1552307"/>
              <a:gd name="connsiteX5" fmla="*/ 1032523 w 9288370"/>
              <a:gd name="connsiteY5" fmla="*/ 1513858 h 1552307"/>
              <a:gd name="connsiteX6" fmla="*/ 1144951 w 9288370"/>
              <a:gd name="connsiteY6" fmla="*/ 1524944 h 1552307"/>
              <a:gd name="connsiteX7" fmla="*/ 1408773 w 9288370"/>
              <a:gd name="connsiteY7" fmla="*/ 1503055 h 1552307"/>
              <a:gd name="connsiteX8" fmla="*/ 1651466 w 9288370"/>
              <a:gd name="connsiteY8" fmla="*/ 1459150 h 1552307"/>
              <a:gd name="connsiteX9" fmla="*/ 1704699 w 9288370"/>
              <a:gd name="connsiteY9" fmla="*/ 1453746 h 1552307"/>
              <a:gd name="connsiteX10" fmla="*/ 1794234 w 9288370"/>
              <a:gd name="connsiteY10" fmla="*/ 1452327 h 1552307"/>
              <a:gd name="connsiteX11" fmla="*/ 2101780 w 9288370"/>
              <a:gd name="connsiteY11" fmla="*/ 1409907 h 1552307"/>
              <a:gd name="connsiteX12" fmla="*/ 2253639 w 9288370"/>
              <a:gd name="connsiteY12" fmla="*/ 1396542 h 1552307"/>
              <a:gd name="connsiteX13" fmla="*/ 2623862 w 9288370"/>
              <a:gd name="connsiteY13" fmla="*/ 1365980 h 1552307"/>
              <a:gd name="connsiteX14" fmla="*/ 2707413 w 9288370"/>
              <a:gd name="connsiteY14" fmla="*/ 1359160 h 1552307"/>
              <a:gd name="connsiteX15" fmla="*/ 2843134 w 9288370"/>
              <a:gd name="connsiteY15" fmla="*/ 1323561 h 1552307"/>
              <a:gd name="connsiteX16" fmla="*/ 2923804 w 9288370"/>
              <a:gd name="connsiteY16" fmla="*/ 1314224 h 1552307"/>
              <a:gd name="connsiteX17" fmla="*/ 2953618 w 9288370"/>
              <a:gd name="connsiteY17" fmla="*/ 1318186 h 1552307"/>
              <a:gd name="connsiteX18" fmla="*/ 2995816 w 9288370"/>
              <a:gd name="connsiteY18" fmla="*/ 1318670 h 1552307"/>
              <a:gd name="connsiteX19" fmla="*/ 3352700 w 9288370"/>
              <a:gd name="connsiteY19" fmla="*/ 1264183 h 1552307"/>
              <a:gd name="connsiteX20" fmla="*/ 3444611 w 9288370"/>
              <a:gd name="connsiteY20" fmla="*/ 1236739 h 1552307"/>
              <a:gd name="connsiteX21" fmla="*/ 3650072 w 9288370"/>
              <a:gd name="connsiteY21" fmla="*/ 1217421 h 1552307"/>
              <a:gd name="connsiteX22" fmla="*/ 3707853 w 9288370"/>
              <a:gd name="connsiteY22" fmla="*/ 1241722 h 1552307"/>
              <a:gd name="connsiteX23" fmla="*/ 3925616 w 9288370"/>
              <a:gd name="connsiteY23" fmla="*/ 1253751 h 1552307"/>
              <a:gd name="connsiteX24" fmla="*/ 3954387 w 9288370"/>
              <a:gd name="connsiteY24" fmla="*/ 1263789 h 1552307"/>
              <a:gd name="connsiteX25" fmla="*/ 3995849 w 9288370"/>
              <a:gd name="connsiteY25" fmla="*/ 1272939 h 1552307"/>
              <a:gd name="connsiteX26" fmla="*/ 4067546 w 9288370"/>
              <a:gd name="connsiteY26" fmla="*/ 1294697 h 1552307"/>
              <a:gd name="connsiteX27" fmla="*/ 4190310 w 9288370"/>
              <a:gd name="connsiteY27" fmla="*/ 1307786 h 1552307"/>
              <a:gd name="connsiteX28" fmla="*/ 4230008 w 9288370"/>
              <a:gd name="connsiteY28" fmla="*/ 1303546 h 1552307"/>
              <a:gd name="connsiteX29" fmla="*/ 4575478 w 9288370"/>
              <a:gd name="connsiteY29" fmla="*/ 1261726 h 1552307"/>
              <a:gd name="connsiteX30" fmla="*/ 4650026 w 9288370"/>
              <a:gd name="connsiteY30" fmla="*/ 1265798 h 1552307"/>
              <a:gd name="connsiteX31" fmla="*/ 4792008 w 9288370"/>
              <a:gd name="connsiteY31" fmla="*/ 1243899 h 1552307"/>
              <a:gd name="connsiteX32" fmla="*/ 4954126 w 9288370"/>
              <a:gd name="connsiteY32" fmla="*/ 1204617 h 1552307"/>
              <a:gd name="connsiteX33" fmla="*/ 5309678 w 9288370"/>
              <a:gd name="connsiteY33" fmla="*/ 1128278 h 1552307"/>
              <a:gd name="connsiteX34" fmla="*/ 5474724 w 9288370"/>
              <a:gd name="connsiteY34" fmla="*/ 1091167 h 1552307"/>
              <a:gd name="connsiteX35" fmla="*/ 5612132 w 9288370"/>
              <a:gd name="connsiteY35" fmla="*/ 1051509 h 1552307"/>
              <a:gd name="connsiteX36" fmla="*/ 5776618 w 9288370"/>
              <a:gd name="connsiteY36" fmla="*/ 1053037 h 1552307"/>
              <a:gd name="connsiteX37" fmla="*/ 5785786 w 9288370"/>
              <a:gd name="connsiteY37" fmla="*/ 1051213 h 1552307"/>
              <a:gd name="connsiteX38" fmla="*/ 5829381 w 9288370"/>
              <a:gd name="connsiteY38" fmla="*/ 1046878 h 1552307"/>
              <a:gd name="connsiteX39" fmla="*/ 5943596 w 9288370"/>
              <a:gd name="connsiteY39" fmla="*/ 1043237 h 1552307"/>
              <a:gd name="connsiteX40" fmla="*/ 5985730 w 9288370"/>
              <a:gd name="connsiteY40" fmla="*/ 1035396 h 1552307"/>
              <a:gd name="connsiteX41" fmla="*/ 6103109 w 9288370"/>
              <a:gd name="connsiteY41" fmla="*/ 1019019 h 1552307"/>
              <a:gd name="connsiteX42" fmla="*/ 6222406 w 9288370"/>
              <a:gd name="connsiteY42" fmla="*/ 985341 h 1552307"/>
              <a:gd name="connsiteX43" fmla="*/ 6598672 w 9288370"/>
              <a:gd name="connsiteY43" fmla="*/ 902062 h 1552307"/>
              <a:gd name="connsiteX44" fmla="*/ 6766149 w 9288370"/>
              <a:gd name="connsiteY44" fmla="*/ 846132 h 1552307"/>
              <a:gd name="connsiteX45" fmla="*/ 6886312 w 9288370"/>
              <a:gd name="connsiteY45" fmla="*/ 781877 h 1552307"/>
              <a:gd name="connsiteX46" fmla="*/ 7006457 w 9288370"/>
              <a:gd name="connsiteY46" fmla="*/ 699758 h 1552307"/>
              <a:gd name="connsiteX47" fmla="*/ 7231643 w 9288370"/>
              <a:gd name="connsiteY47" fmla="*/ 640778 h 1552307"/>
              <a:gd name="connsiteX48" fmla="*/ 7363123 w 9288370"/>
              <a:gd name="connsiteY48" fmla="*/ 593682 h 1552307"/>
              <a:gd name="connsiteX49" fmla="*/ 7588368 w 9288370"/>
              <a:gd name="connsiteY49" fmla="*/ 531129 h 1552307"/>
              <a:gd name="connsiteX50" fmla="*/ 7782741 w 9288370"/>
              <a:gd name="connsiteY50" fmla="*/ 455936 h 1552307"/>
              <a:gd name="connsiteX51" fmla="*/ 7952094 w 9288370"/>
              <a:gd name="connsiteY51" fmla="*/ 409302 h 1552307"/>
              <a:gd name="connsiteX52" fmla="*/ 8275980 w 9288370"/>
              <a:gd name="connsiteY52" fmla="*/ 267262 h 1552307"/>
              <a:gd name="connsiteX53" fmla="*/ 8428864 w 9288370"/>
              <a:gd name="connsiteY53" fmla="*/ 208471 h 1552307"/>
              <a:gd name="connsiteX54" fmla="*/ 8616510 w 9288370"/>
              <a:gd name="connsiteY54" fmla="*/ 161973 h 1552307"/>
              <a:gd name="connsiteX55" fmla="*/ 8826766 w 9288370"/>
              <a:gd name="connsiteY55" fmla="*/ 152111 h 1552307"/>
              <a:gd name="connsiteX56" fmla="*/ 8917647 w 9288370"/>
              <a:gd name="connsiteY56" fmla="*/ 112232 h 1552307"/>
              <a:gd name="connsiteX57" fmla="*/ 9098594 w 9288370"/>
              <a:gd name="connsiteY57" fmla="*/ 73185 h 1552307"/>
              <a:gd name="connsiteX58" fmla="*/ 9232990 w 9288370"/>
              <a:gd name="connsiteY58" fmla="*/ 24074 h 1552307"/>
              <a:gd name="connsiteX59" fmla="*/ 9288370 w 9288370"/>
              <a:gd name="connsiteY59" fmla="*/ 0 h 1552307"/>
              <a:gd name="connsiteX60" fmla="*/ 0 w 9288370"/>
              <a:gd name="connsiteY60" fmla="*/ 0 h 1552307"/>
              <a:gd name="connsiteX61" fmla="*/ 0 w 9288370"/>
              <a:gd name="connsiteY61" fmla="*/ 1475444 h 1552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288370" h="1552307">
                <a:moveTo>
                  <a:pt x="0" y="1475444"/>
                </a:moveTo>
                <a:cubicBezTo>
                  <a:pt x="350" y="1475362"/>
                  <a:pt x="85070" y="1525412"/>
                  <a:pt x="85420" y="1525330"/>
                </a:cubicBezTo>
                <a:cubicBezTo>
                  <a:pt x="159046" y="1498807"/>
                  <a:pt x="140452" y="1580341"/>
                  <a:pt x="358599" y="1541734"/>
                </a:cubicBezTo>
                <a:cubicBezTo>
                  <a:pt x="415987" y="1514342"/>
                  <a:pt x="404325" y="1571886"/>
                  <a:pt x="611906" y="1537813"/>
                </a:cubicBezTo>
                <a:cubicBezTo>
                  <a:pt x="658343" y="1532409"/>
                  <a:pt x="866522" y="1526192"/>
                  <a:pt x="940788" y="1506488"/>
                </a:cubicBezTo>
                <a:cubicBezTo>
                  <a:pt x="999849" y="1503681"/>
                  <a:pt x="943202" y="1532786"/>
                  <a:pt x="1032523" y="1513858"/>
                </a:cubicBezTo>
                <a:lnTo>
                  <a:pt x="1144951" y="1524944"/>
                </a:lnTo>
                <a:cubicBezTo>
                  <a:pt x="1234244" y="1531166"/>
                  <a:pt x="1319480" y="1518954"/>
                  <a:pt x="1408773" y="1503055"/>
                </a:cubicBezTo>
                <a:lnTo>
                  <a:pt x="1651466" y="1459150"/>
                </a:lnTo>
                <a:lnTo>
                  <a:pt x="1704699" y="1453746"/>
                </a:lnTo>
                <a:cubicBezTo>
                  <a:pt x="1730210" y="1444472"/>
                  <a:pt x="1730257" y="1466970"/>
                  <a:pt x="1794234" y="1452327"/>
                </a:cubicBezTo>
                <a:cubicBezTo>
                  <a:pt x="1842539" y="1416777"/>
                  <a:pt x="1920661" y="1445458"/>
                  <a:pt x="2101780" y="1409907"/>
                </a:cubicBezTo>
                <a:cubicBezTo>
                  <a:pt x="2138594" y="1385934"/>
                  <a:pt x="2202709" y="1415076"/>
                  <a:pt x="2253639" y="1396542"/>
                </a:cubicBezTo>
                <a:lnTo>
                  <a:pt x="2623862" y="1365980"/>
                </a:lnTo>
                <a:cubicBezTo>
                  <a:pt x="2648900" y="1364546"/>
                  <a:pt x="2669117" y="1360488"/>
                  <a:pt x="2707413" y="1359160"/>
                </a:cubicBezTo>
                <a:cubicBezTo>
                  <a:pt x="2743721" y="1336539"/>
                  <a:pt x="2798213" y="1353269"/>
                  <a:pt x="2843134" y="1323561"/>
                </a:cubicBezTo>
                <a:cubicBezTo>
                  <a:pt x="2859865" y="1315298"/>
                  <a:pt x="2912970" y="1306041"/>
                  <a:pt x="2923804" y="1314224"/>
                </a:cubicBezTo>
                <a:cubicBezTo>
                  <a:pt x="2935040" y="1314339"/>
                  <a:pt x="2947659" y="1308371"/>
                  <a:pt x="2953618" y="1318186"/>
                </a:cubicBezTo>
                <a:cubicBezTo>
                  <a:pt x="2963089" y="1329568"/>
                  <a:pt x="3000111" y="1302355"/>
                  <a:pt x="2995816" y="1318670"/>
                </a:cubicBezTo>
                <a:cubicBezTo>
                  <a:pt x="3062330" y="1309669"/>
                  <a:pt x="3244113" y="1294731"/>
                  <a:pt x="3352700" y="1264183"/>
                </a:cubicBezTo>
                <a:lnTo>
                  <a:pt x="3444611" y="1236739"/>
                </a:lnTo>
                <a:cubicBezTo>
                  <a:pt x="3513098" y="1213406"/>
                  <a:pt x="3581585" y="1223860"/>
                  <a:pt x="3650072" y="1217421"/>
                </a:cubicBezTo>
                <a:cubicBezTo>
                  <a:pt x="3683717" y="1219648"/>
                  <a:pt x="3669967" y="1235157"/>
                  <a:pt x="3707853" y="1241722"/>
                </a:cubicBezTo>
                <a:cubicBezTo>
                  <a:pt x="3753776" y="1247777"/>
                  <a:pt x="3884527" y="1250073"/>
                  <a:pt x="3925616" y="1253751"/>
                </a:cubicBezTo>
                <a:cubicBezTo>
                  <a:pt x="3936659" y="1256176"/>
                  <a:pt x="3949946" y="1252887"/>
                  <a:pt x="3954387" y="1263789"/>
                </a:cubicBezTo>
                <a:cubicBezTo>
                  <a:pt x="3962052" y="1276954"/>
                  <a:pt x="4002445" y="1257743"/>
                  <a:pt x="3995849" y="1272939"/>
                </a:cubicBezTo>
                <a:cubicBezTo>
                  <a:pt x="4024501" y="1259800"/>
                  <a:pt x="4044699" y="1287470"/>
                  <a:pt x="4067546" y="1294697"/>
                </a:cubicBezTo>
                <a:lnTo>
                  <a:pt x="4190310" y="1307786"/>
                </a:lnTo>
                <a:cubicBezTo>
                  <a:pt x="4201670" y="1307054"/>
                  <a:pt x="4216873" y="1303173"/>
                  <a:pt x="4230008" y="1303546"/>
                </a:cubicBezTo>
                <a:cubicBezTo>
                  <a:pt x="4327992" y="1270528"/>
                  <a:pt x="4508090" y="1267792"/>
                  <a:pt x="4575478" y="1261726"/>
                </a:cubicBezTo>
                <a:lnTo>
                  <a:pt x="4650026" y="1265798"/>
                </a:lnTo>
                <a:lnTo>
                  <a:pt x="4792008" y="1243899"/>
                </a:lnTo>
                <a:cubicBezTo>
                  <a:pt x="4864797" y="1217989"/>
                  <a:pt x="4892960" y="1244893"/>
                  <a:pt x="4954126" y="1204617"/>
                </a:cubicBezTo>
                <a:cubicBezTo>
                  <a:pt x="5072643" y="1179171"/>
                  <a:pt x="5136253" y="1145277"/>
                  <a:pt x="5309678" y="1128278"/>
                </a:cubicBezTo>
                <a:cubicBezTo>
                  <a:pt x="5365406" y="1122815"/>
                  <a:pt x="5419708" y="1103537"/>
                  <a:pt x="5474724" y="1091167"/>
                </a:cubicBezTo>
                <a:lnTo>
                  <a:pt x="5612132" y="1051509"/>
                </a:lnTo>
                <a:cubicBezTo>
                  <a:pt x="5662448" y="1045154"/>
                  <a:pt x="5747676" y="1053086"/>
                  <a:pt x="5776618" y="1053037"/>
                </a:cubicBezTo>
                <a:lnTo>
                  <a:pt x="5785786" y="1051213"/>
                </a:lnTo>
                <a:lnTo>
                  <a:pt x="5829381" y="1046878"/>
                </a:lnTo>
                <a:cubicBezTo>
                  <a:pt x="5855683" y="1045549"/>
                  <a:pt x="5917537" y="1045151"/>
                  <a:pt x="5943596" y="1043237"/>
                </a:cubicBezTo>
                <a:cubicBezTo>
                  <a:pt x="5955032" y="1029831"/>
                  <a:pt x="5969545" y="1030469"/>
                  <a:pt x="5985730" y="1035396"/>
                </a:cubicBezTo>
                <a:cubicBezTo>
                  <a:pt x="6020901" y="1022497"/>
                  <a:pt x="6059962" y="1025742"/>
                  <a:pt x="6103109" y="1019019"/>
                </a:cubicBezTo>
                <a:cubicBezTo>
                  <a:pt x="6142495" y="996126"/>
                  <a:pt x="6176341" y="992625"/>
                  <a:pt x="6222406" y="985341"/>
                </a:cubicBezTo>
                <a:cubicBezTo>
                  <a:pt x="6305000" y="965848"/>
                  <a:pt x="6389790" y="916113"/>
                  <a:pt x="6598672" y="902062"/>
                </a:cubicBezTo>
                <a:cubicBezTo>
                  <a:pt x="6696217" y="878308"/>
                  <a:pt x="6705019" y="864412"/>
                  <a:pt x="6766149" y="846132"/>
                </a:cubicBezTo>
                <a:cubicBezTo>
                  <a:pt x="6751303" y="824906"/>
                  <a:pt x="6844288" y="800250"/>
                  <a:pt x="6886312" y="781877"/>
                </a:cubicBezTo>
                <a:cubicBezTo>
                  <a:pt x="6904346" y="796722"/>
                  <a:pt x="6974811" y="693660"/>
                  <a:pt x="7006457" y="699758"/>
                </a:cubicBezTo>
                <a:cubicBezTo>
                  <a:pt x="7015878" y="688760"/>
                  <a:pt x="7169942" y="678731"/>
                  <a:pt x="7231643" y="640778"/>
                </a:cubicBezTo>
                <a:cubicBezTo>
                  <a:pt x="7291087" y="623099"/>
                  <a:pt x="7308597" y="611957"/>
                  <a:pt x="7363123" y="593682"/>
                </a:cubicBezTo>
                <a:cubicBezTo>
                  <a:pt x="7401879" y="595559"/>
                  <a:pt x="7546060" y="516035"/>
                  <a:pt x="7588368" y="531129"/>
                </a:cubicBezTo>
                <a:cubicBezTo>
                  <a:pt x="7589802" y="511039"/>
                  <a:pt x="7775022" y="480542"/>
                  <a:pt x="7782741" y="455936"/>
                </a:cubicBezTo>
                <a:cubicBezTo>
                  <a:pt x="7843362" y="435631"/>
                  <a:pt x="7869887" y="440748"/>
                  <a:pt x="7952094" y="409302"/>
                </a:cubicBezTo>
                <a:cubicBezTo>
                  <a:pt x="8034301" y="377856"/>
                  <a:pt x="8226184" y="265410"/>
                  <a:pt x="8275980" y="267262"/>
                </a:cubicBezTo>
                <a:cubicBezTo>
                  <a:pt x="8349971" y="264633"/>
                  <a:pt x="8372109" y="226019"/>
                  <a:pt x="8428864" y="208471"/>
                </a:cubicBezTo>
                <a:cubicBezTo>
                  <a:pt x="8485619" y="190923"/>
                  <a:pt x="8456819" y="173248"/>
                  <a:pt x="8616510" y="161973"/>
                </a:cubicBezTo>
                <a:cubicBezTo>
                  <a:pt x="8658196" y="158015"/>
                  <a:pt x="8776576" y="160401"/>
                  <a:pt x="8826766" y="152111"/>
                </a:cubicBezTo>
                <a:lnTo>
                  <a:pt x="8917647" y="112232"/>
                </a:lnTo>
                <a:cubicBezTo>
                  <a:pt x="8976899" y="93075"/>
                  <a:pt x="8942036" y="129395"/>
                  <a:pt x="9098594" y="73185"/>
                </a:cubicBezTo>
                <a:cubicBezTo>
                  <a:pt x="9113629" y="71738"/>
                  <a:pt x="9214647" y="30863"/>
                  <a:pt x="9232990" y="24074"/>
                </a:cubicBezTo>
                <a:lnTo>
                  <a:pt x="9288370" y="0"/>
                </a:lnTo>
                <a:lnTo>
                  <a:pt x="0" y="0"/>
                </a:lnTo>
                <a:lnTo>
                  <a:pt x="0" y="1475444"/>
                </a:lnTo>
                <a:close/>
              </a:path>
            </a:pathLst>
          </a:custGeom>
          <a:blipFill>
            <a:blip r:embed="rId3"/>
            <a:tile tx="0" ty="0" sx="70000" sy="70000" flip="none" algn="tl"/>
          </a:blipFill>
          <a:ln w="12700" cap="flat" cmpd="sng" algn="ctr">
            <a:noFill/>
            <a:prstDash val="solid"/>
            <a:miter lim="800000"/>
          </a:ln>
          <a:effectLst>
            <a:innerShdw blurRad="63500" dist="12700" dir="54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A138D502-80E6-8CFB-B878-4C5C91A9F489}"/>
              </a:ext>
            </a:extLst>
          </p:cNvPr>
          <p:cNvSpPr>
            <a:spLocks noGrp="1"/>
          </p:cNvSpPr>
          <p:nvPr>
            <p:ph type="ctrTitle"/>
          </p:nvPr>
        </p:nvSpPr>
        <p:spPr>
          <a:xfrm>
            <a:off x="685800" y="469527"/>
            <a:ext cx="10000343" cy="873071"/>
          </a:xfrm>
        </p:spPr>
        <p:txBody>
          <a:bodyPr>
            <a:normAutofit/>
          </a:bodyPr>
          <a:lstStyle/>
          <a:p>
            <a:r>
              <a:rPr lang="tr-TR" sz="4000" dirty="0"/>
              <a:t>İnternet Nedir?</a:t>
            </a:r>
          </a:p>
        </p:txBody>
      </p:sp>
    </p:spTree>
    <p:extLst>
      <p:ext uri="{BB962C8B-B14F-4D97-AF65-F5344CB8AC3E}">
        <p14:creationId xmlns:p14="http://schemas.microsoft.com/office/powerpoint/2010/main" val="4087146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CD45316-6313-0483-6C6D-CA5F435C1127}"/>
              </a:ext>
            </a:extLst>
          </p:cNvPr>
          <p:cNvPicPr>
            <a:picLocks noChangeAspect="1"/>
          </p:cNvPicPr>
          <p:nvPr/>
        </p:nvPicPr>
        <p:blipFill rotWithShape="1">
          <a:blip r:embed="rId2"/>
          <a:srcRect l="29608" t="27712" r="8344" b="24968"/>
          <a:stretch/>
        </p:blipFill>
        <p:spPr>
          <a:xfrm>
            <a:off x="672352" y="636495"/>
            <a:ext cx="10614609" cy="5396752"/>
          </a:xfrm>
          <a:prstGeom prst="rect">
            <a:avLst/>
          </a:prstGeom>
        </p:spPr>
      </p:pic>
    </p:spTree>
    <p:extLst>
      <p:ext uri="{BB962C8B-B14F-4D97-AF65-F5344CB8AC3E}">
        <p14:creationId xmlns:p14="http://schemas.microsoft.com/office/powerpoint/2010/main" val="143567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BEBCB-3E11-F04A-7030-CBC45063835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A62EE8F-443A-C5E2-D2E8-CD034E51AEE3}"/>
              </a:ext>
            </a:extLst>
          </p:cNvPr>
          <p:cNvSpPr txBox="1">
            <a:spLocks/>
          </p:cNvSpPr>
          <p:nvPr/>
        </p:nvSpPr>
        <p:spPr>
          <a:xfrm>
            <a:off x="1036684" y="787639"/>
            <a:ext cx="10000343" cy="873071"/>
          </a:xfrm>
          <a:prstGeom prst="rect">
            <a:avLst/>
          </a:prstGeom>
        </p:spPr>
        <p:txBody>
          <a:bodyPr>
            <a:normAutofit fontScale="62500" lnSpcReduction="20000"/>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pPr algn="ctr"/>
            <a:r>
              <a:rPr lang="tr-TR" dirty="0"/>
              <a:t>Dünya’da internet iletişiminin %99’u okyanus altından giden fiber optik kablolar ile sağlanır.</a:t>
            </a:r>
          </a:p>
        </p:txBody>
      </p:sp>
      <p:pic>
        <p:nvPicPr>
          <p:cNvPr id="4098" name="Picture 2" descr="Okyanus Altı İnternet Kabloları Haritası! - Evrim Ağacı">
            <a:extLst>
              <a:ext uri="{FF2B5EF4-FFF2-40B4-BE49-F238E27FC236}">
                <a16:creationId xmlns:a16="http://schemas.microsoft.com/office/drawing/2014/main" id="{C45398FB-4084-2920-EE61-7880870FB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87" y="1796864"/>
            <a:ext cx="7256841" cy="49106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kyanus Altı Kablolar İle Kıtalar Arası İnternet Nasıl Sağlanır? - R10.net">
            <a:extLst>
              <a:ext uri="{FF2B5EF4-FFF2-40B4-BE49-F238E27FC236}">
                <a16:creationId xmlns:a16="http://schemas.microsoft.com/office/drawing/2014/main" id="{1C923464-CA8B-4CD6-BDD5-285CC3B25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5094" y="1952625"/>
            <a:ext cx="3809999" cy="211931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Okyanus altı İnternet kablolarına sahip dev şirketler hangileri? |  DonanımHaber">
            <a:extLst>
              <a:ext uri="{FF2B5EF4-FFF2-40B4-BE49-F238E27FC236}">
                <a16:creationId xmlns:a16="http://schemas.microsoft.com/office/drawing/2014/main" id="{C786DC03-E1A1-2C50-98B2-FF428957F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5378" y="4363852"/>
            <a:ext cx="3829715" cy="2230809"/>
          </a:xfrm>
          <a:prstGeom prst="rect">
            <a:avLst/>
          </a:prstGeom>
          <a:noFill/>
          <a:extLst>
            <a:ext uri="{909E8E84-426E-40DD-AFC4-6F175D3DCCD1}">
              <a14:hiddenFill xmlns:a14="http://schemas.microsoft.com/office/drawing/2010/main">
                <a:solidFill>
                  <a:srgbClr val="FFFFFF"/>
                </a:solidFill>
              </a14:hiddenFill>
            </a:ext>
          </a:extLst>
        </p:spPr>
      </p:pic>
      <p:sp>
        <p:nvSpPr>
          <p:cNvPr id="3" name="Başlık 1">
            <a:extLst>
              <a:ext uri="{FF2B5EF4-FFF2-40B4-BE49-F238E27FC236}">
                <a16:creationId xmlns:a16="http://schemas.microsoft.com/office/drawing/2014/main" id="{91164325-3EC5-8713-D0B8-8A064B1D46E1}"/>
              </a:ext>
            </a:extLst>
          </p:cNvPr>
          <p:cNvSpPr txBox="1">
            <a:spLocks/>
          </p:cNvSpPr>
          <p:nvPr/>
        </p:nvSpPr>
        <p:spPr>
          <a:xfrm>
            <a:off x="965247" y="420"/>
            <a:ext cx="10000343" cy="873071"/>
          </a:xfrm>
          <a:prstGeom prst="rect">
            <a:avLst/>
          </a:prstGeom>
        </p:spPr>
        <p:txBody>
          <a:bodyPr>
            <a:normAutofit/>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pPr algn="ctr"/>
            <a:r>
              <a:rPr lang="tr-TR" dirty="0"/>
              <a:t>Peki ya kıtalar arası İnternet?</a:t>
            </a:r>
          </a:p>
        </p:txBody>
      </p:sp>
    </p:spTree>
    <p:extLst>
      <p:ext uri="{BB962C8B-B14F-4D97-AF65-F5344CB8AC3E}">
        <p14:creationId xmlns:p14="http://schemas.microsoft.com/office/powerpoint/2010/main" val="443568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E920DC-A418-2ECF-87FF-D6665CC899D5}"/>
              </a:ext>
            </a:extLst>
          </p:cNvPr>
          <p:cNvSpPr txBox="1">
            <a:spLocks/>
          </p:cNvSpPr>
          <p:nvPr/>
        </p:nvSpPr>
        <p:spPr>
          <a:xfrm>
            <a:off x="900953" y="263339"/>
            <a:ext cx="10000343" cy="873071"/>
          </a:xfrm>
          <a:prstGeom prst="rect">
            <a:avLst/>
          </a:prstGeom>
        </p:spPr>
        <p:txBody>
          <a:bodyPr>
            <a:normAutofit/>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pPr algn="ctr"/>
            <a:r>
              <a:rPr lang="tr-TR" dirty="0"/>
              <a:t>Uydudan İnternetin Farkı Nedir?</a:t>
            </a:r>
          </a:p>
        </p:txBody>
      </p:sp>
      <p:sp>
        <p:nvSpPr>
          <p:cNvPr id="3" name="Metin kutusu 2">
            <a:extLst>
              <a:ext uri="{FF2B5EF4-FFF2-40B4-BE49-F238E27FC236}">
                <a16:creationId xmlns:a16="http://schemas.microsoft.com/office/drawing/2014/main" id="{2AB1A405-FC49-3895-387F-19C1DCCB7666}"/>
              </a:ext>
            </a:extLst>
          </p:cNvPr>
          <p:cNvSpPr txBox="1"/>
          <p:nvPr/>
        </p:nvSpPr>
        <p:spPr>
          <a:xfrm>
            <a:off x="161065" y="1000123"/>
            <a:ext cx="5581650" cy="5632311"/>
          </a:xfrm>
          <a:prstGeom prst="rect">
            <a:avLst/>
          </a:prstGeom>
          <a:noFill/>
        </p:spPr>
        <p:txBody>
          <a:bodyPr wrap="square" rtlCol="0">
            <a:spAutoFit/>
          </a:bodyPr>
          <a:lstStyle/>
          <a:p>
            <a:r>
              <a:rPr lang="tr-TR" dirty="0"/>
              <a:t>Uydu üzerinden internet sağlama çalışmaları epeydir devam etmektedir. Elon </a:t>
            </a:r>
            <a:r>
              <a:rPr lang="tr-TR" dirty="0" err="1"/>
              <a:t>Musk’ın</a:t>
            </a:r>
            <a:r>
              <a:rPr lang="tr-TR" dirty="0"/>
              <a:t> kurduğu </a:t>
            </a:r>
            <a:r>
              <a:rPr lang="tr-TR" dirty="0" err="1"/>
              <a:t>SpaceX</a:t>
            </a:r>
            <a:r>
              <a:rPr lang="tr-TR" dirty="0"/>
              <a:t> şirketine ait </a:t>
            </a:r>
            <a:r>
              <a:rPr lang="tr-TR" dirty="0" err="1"/>
              <a:t>Starlink</a:t>
            </a:r>
            <a:r>
              <a:rPr lang="tr-TR" dirty="0"/>
              <a:t> uyduları dünyada en yaygın kullanılan kişisel uydu internetidir. 2024 yılında Türkiye’de de faaliyet göstermeye hazırlanan </a:t>
            </a:r>
            <a:r>
              <a:rPr lang="tr-TR" dirty="0" err="1"/>
              <a:t>Starlink</a:t>
            </a:r>
            <a:r>
              <a:rPr lang="tr-TR" dirty="0"/>
              <a:t> sayesinde dağ başında bile çok hızlı bir internete sahip olabileceğiz. Özellikle afetlerde iletişimin çok önemli olduğu süreçler açısından uydu internet son derece önemlidir. </a:t>
            </a:r>
          </a:p>
          <a:p>
            <a:endParaRPr lang="tr-TR" dirty="0"/>
          </a:p>
          <a:p>
            <a:r>
              <a:rPr lang="tr-TR" dirty="0"/>
              <a:t>Uydu ile internet sağlamanın en büyük birinci dezavantajı maliyettir. Okyanus altından kablo ile internet aktarımıyla kıyaslanınca fiyat daha da yükselmektedir. Diğer dezavantajı ise uzay kirliliğini arttırmasıdır. Arızalanan veya çarpışan uyduların çöpleri tehlikeyi artırabilir.</a:t>
            </a:r>
          </a:p>
        </p:txBody>
      </p:sp>
      <p:pic>
        <p:nvPicPr>
          <p:cNvPr id="6146" name="Picture 2" descr="Starlink &amp; The Tech Behind Its Incredible Internet Coverage">
            <a:extLst>
              <a:ext uri="{FF2B5EF4-FFF2-40B4-BE49-F238E27FC236}">
                <a16:creationId xmlns:a16="http://schemas.microsoft.com/office/drawing/2014/main" id="{37B31AB2-B51A-A743-18F0-1ADD2A28A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4069" y="1310877"/>
            <a:ext cx="3727887" cy="24860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tarlink, İsrail onay vermeden Gazze'ye internet sağlamayacak - Dünya  Gazetesi">
            <a:extLst>
              <a:ext uri="{FF2B5EF4-FFF2-40B4-BE49-F238E27FC236}">
                <a16:creationId xmlns:a16="http://schemas.microsoft.com/office/drawing/2014/main" id="{50D43496-91C7-48CA-E4DA-1D4664370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5651" y="4136231"/>
            <a:ext cx="3670300" cy="206454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Starlink Uydusu Nedir, Ne İşe Yarar? Starlink Uyduları İle İlgili Bilgiler!  - Gaziantep Son Dakika Haberleri - Gaziantep Doğuş Gazetesi - Gazete27  Gazetesi">
            <a:extLst>
              <a:ext uri="{FF2B5EF4-FFF2-40B4-BE49-F238E27FC236}">
                <a16:creationId xmlns:a16="http://schemas.microsoft.com/office/drawing/2014/main" id="{72ED16BA-17EB-0D7F-58A0-AAF865377DA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54" name="Picture 10" descr="Starlink uyduları Türkiye semalarında: Birçok ilden görüntülendi -  26.09.2022, Sputnik Türkiye">
            <a:extLst>
              <a:ext uri="{FF2B5EF4-FFF2-40B4-BE49-F238E27FC236}">
                <a16:creationId xmlns:a16="http://schemas.microsoft.com/office/drawing/2014/main" id="{F32D96C7-855E-9EDE-ED47-AA1E3668FC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7249" y="1279008"/>
            <a:ext cx="3314700"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119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775756-7F6C-019F-1A25-0D6D2BA6AA5A}"/>
              </a:ext>
            </a:extLst>
          </p:cNvPr>
          <p:cNvSpPr txBox="1">
            <a:spLocks/>
          </p:cNvSpPr>
          <p:nvPr/>
        </p:nvSpPr>
        <p:spPr>
          <a:xfrm>
            <a:off x="900953" y="263339"/>
            <a:ext cx="10000343" cy="873071"/>
          </a:xfrm>
          <a:prstGeom prst="rect">
            <a:avLst/>
          </a:prstGeom>
        </p:spPr>
        <p:txBody>
          <a:bodyPr>
            <a:normAutofit/>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pPr algn="ctr"/>
            <a:r>
              <a:rPr lang="tr-TR" dirty="0"/>
              <a:t>İnternetten nasıl yararlanırız?</a:t>
            </a:r>
          </a:p>
        </p:txBody>
      </p:sp>
      <p:sp>
        <p:nvSpPr>
          <p:cNvPr id="3" name="Metin kutusu 2">
            <a:extLst>
              <a:ext uri="{FF2B5EF4-FFF2-40B4-BE49-F238E27FC236}">
                <a16:creationId xmlns:a16="http://schemas.microsoft.com/office/drawing/2014/main" id="{32179751-8094-4264-FE4F-CFD5E4801951}"/>
              </a:ext>
            </a:extLst>
          </p:cNvPr>
          <p:cNvSpPr txBox="1"/>
          <p:nvPr/>
        </p:nvSpPr>
        <p:spPr>
          <a:xfrm>
            <a:off x="296082" y="1550193"/>
            <a:ext cx="11599836" cy="4401205"/>
          </a:xfrm>
          <a:prstGeom prst="rect">
            <a:avLst/>
          </a:prstGeom>
          <a:noFill/>
        </p:spPr>
        <p:txBody>
          <a:bodyPr wrap="square" rtlCol="0">
            <a:spAutoFit/>
          </a:bodyPr>
          <a:lstStyle/>
          <a:p>
            <a:r>
              <a:rPr lang="tr-TR" sz="2800" dirty="0"/>
              <a:t>İnternetten 2 temel yöntem ile yararlanırız. Birinci yöntem web tarayıcıları ikinci yöntem özel uygulamalar ile bağlanmaktır.</a:t>
            </a:r>
          </a:p>
          <a:p>
            <a:endParaRPr lang="tr-TR" sz="2800" dirty="0"/>
          </a:p>
          <a:p>
            <a:r>
              <a:rPr lang="tr-TR" sz="2800" dirty="0"/>
              <a:t>Örneğin hepsiburada.com, trendyol.com, sahibinden.com vb. bir çok şirkete web tarayıcıları ile sitesinden bağlanabiliriz. Fakat günümüzde cep telefonları hayatımızda çok daha fazla yer edindiği için sitelerine girmek yerine bizler o şirketlerin özel uygulamalarını kullanarak erişim sağlamayı tercih ediyoruz.</a:t>
            </a:r>
          </a:p>
        </p:txBody>
      </p:sp>
    </p:spTree>
    <p:extLst>
      <p:ext uri="{BB962C8B-B14F-4D97-AF65-F5344CB8AC3E}">
        <p14:creationId xmlns:p14="http://schemas.microsoft.com/office/powerpoint/2010/main" val="3086019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WEB 1.0-WEB 2.0-WEB 3.0-WEB 4.0 “NEDİR BU WEB?” – Esma Ç. Çalışır">
            <a:extLst>
              <a:ext uri="{FF2B5EF4-FFF2-40B4-BE49-F238E27FC236}">
                <a16:creationId xmlns:a16="http://schemas.microsoft.com/office/drawing/2014/main" id="{3CA9609B-2630-3C04-A719-2F7ABA39A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356" y="0"/>
            <a:ext cx="9850257" cy="290904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WEB 1.0-WEB 2.0-WEB 3.0-WEB 4.0 “NEDİR BU WEB?” – Esma Ç. Çalışır">
            <a:extLst>
              <a:ext uri="{FF2B5EF4-FFF2-40B4-BE49-F238E27FC236}">
                <a16:creationId xmlns:a16="http://schemas.microsoft.com/office/drawing/2014/main" id="{EB3F03BE-B81F-5AA1-259C-355AACC845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146"/>
          <a:stretch/>
        </p:blipFill>
        <p:spPr bwMode="auto">
          <a:xfrm>
            <a:off x="1776159" y="2909048"/>
            <a:ext cx="8888692" cy="394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785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7A79E-9A77-DB20-5EDF-AEB775AB34D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7A87B91-04B5-3184-7936-6E598DA11EB4}"/>
              </a:ext>
            </a:extLst>
          </p:cNvPr>
          <p:cNvSpPr txBox="1">
            <a:spLocks/>
          </p:cNvSpPr>
          <p:nvPr/>
        </p:nvSpPr>
        <p:spPr>
          <a:xfrm>
            <a:off x="900953" y="263339"/>
            <a:ext cx="10000343" cy="873071"/>
          </a:xfrm>
          <a:prstGeom prst="rect">
            <a:avLst/>
          </a:prstGeom>
        </p:spPr>
        <p:txBody>
          <a:bodyPr>
            <a:normAutofit/>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pPr algn="ctr"/>
            <a:r>
              <a:rPr lang="tr-TR" dirty="0"/>
              <a:t>Web Tarayıcılar (Web Browser)</a:t>
            </a:r>
          </a:p>
        </p:txBody>
      </p:sp>
      <p:sp>
        <p:nvSpPr>
          <p:cNvPr id="3" name="Metin kutusu 2">
            <a:extLst>
              <a:ext uri="{FF2B5EF4-FFF2-40B4-BE49-F238E27FC236}">
                <a16:creationId xmlns:a16="http://schemas.microsoft.com/office/drawing/2014/main" id="{F3BDD94B-B429-229D-CE9D-D6704E5BAA61}"/>
              </a:ext>
            </a:extLst>
          </p:cNvPr>
          <p:cNvSpPr txBox="1"/>
          <p:nvPr/>
        </p:nvSpPr>
        <p:spPr>
          <a:xfrm>
            <a:off x="296082" y="1550193"/>
            <a:ext cx="11599836" cy="4524315"/>
          </a:xfrm>
          <a:prstGeom prst="rect">
            <a:avLst/>
          </a:prstGeom>
          <a:noFill/>
        </p:spPr>
        <p:txBody>
          <a:bodyPr wrap="square" rtlCol="0">
            <a:spAutoFit/>
          </a:bodyPr>
          <a:lstStyle/>
          <a:p>
            <a:r>
              <a:rPr lang="tr-TR" sz="2400" dirty="0"/>
              <a:t>Web sitelerine girmek için kullanılan yazılımlara web tarayıcı denir. Web tarayıcının görevi HTML adı verilen kodları derleyerek ekran üzerinde gerekli görüntü düzeninin sağlanmasıdır.</a:t>
            </a:r>
          </a:p>
          <a:p>
            <a:endParaRPr lang="tr-TR" sz="2400" dirty="0"/>
          </a:p>
          <a:p>
            <a:r>
              <a:rPr lang="tr-TR" sz="2400" dirty="0"/>
              <a:t>En bilinen web tarayıcıları: Internet Explorer (artık kullanılmamaktadır), Microsoft </a:t>
            </a:r>
            <a:r>
              <a:rPr lang="tr-TR" sz="2400" dirty="0" err="1"/>
              <a:t>Edge</a:t>
            </a:r>
            <a:r>
              <a:rPr lang="tr-TR" sz="2400" dirty="0"/>
              <a:t>, Google Chrome, Mozilla Firefox, Opera ve Safari</a:t>
            </a:r>
          </a:p>
          <a:p>
            <a:endParaRPr lang="tr-TR" sz="2400" dirty="0"/>
          </a:p>
          <a:p>
            <a:r>
              <a:rPr lang="tr-TR" sz="2400" dirty="0"/>
              <a:t>Diğer web tarayıcıları: </a:t>
            </a:r>
            <a:r>
              <a:rPr lang="tr-TR" sz="2400" dirty="0" err="1"/>
              <a:t>Brave</a:t>
            </a:r>
            <a:r>
              <a:rPr lang="tr-TR" sz="2400" dirty="0"/>
              <a:t>, </a:t>
            </a:r>
            <a:r>
              <a:rPr lang="tr-TR" sz="2400" dirty="0" err="1"/>
              <a:t>Chromium</a:t>
            </a:r>
            <a:r>
              <a:rPr lang="tr-TR" sz="2400" dirty="0"/>
              <a:t>, Tor, Vivaldi, </a:t>
            </a:r>
            <a:r>
              <a:rPr lang="tr-TR" sz="2400" dirty="0" err="1"/>
              <a:t>Maxthon</a:t>
            </a:r>
            <a:r>
              <a:rPr lang="tr-TR" sz="2400" dirty="0"/>
              <a:t>, </a:t>
            </a:r>
            <a:r>
              <a:rPr lang="tr-TR" sz="2400" dirty="0" err="1"/>
              <a:t>Comodo</a:t>
            </a:r>
            <a:r>
              <a:rPr lang="tr-TR" sz="2400" dirty="0"/>
              <a:t>, Yandex Web Browser, UC Browser</a:t>
            </a:r>
          </a:p>
          <a:p>
            <a:endParaRPr lang="tr-TR" sz="2400" dirty="0"/>
          </a:p>
          <a:p>
            <a:endParaRPr lang="tr-TR" sz="2400" dirty="0"/>
          </a:p>
        </p:txBody>
      </p:sp>
    </p:spTree>
    <p:extLst>
      <p:ext uri="{BB962C8B-B14F-4D97-AF65-F5344CB8AC3E}">
        <p14:creationId xmlns:p14="http://schemas.microsoft.com/office/powerpoint/2010/main" val="1513543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7BA43-73F3-F0D2-849D-F657D65D243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9EE4C3B-E09B-BB78-2A92-408A84D20C2B}"/>
              </a:ext>
            </a:extLst>
          </p:cNvPr>
          <p:cNvSpPr txBox="1">
            <a:spLocks/>
          </p:cNvSpPr>
          <p:nvPr/>
        </p:nvSpPr>
        <p:spPr>
          <a:xfrm>
            <a:off x="900953" y="263339"/>
            <a:ext cx="10000343" cy="873071"/>
          </a:xfrm>
          <a:prstGeom prst="rect">
            <a:avLst/>
          </a:prstGeom>
        </p:spPr>
        <p:txBody>
          <a:bodyPr>
            <a:normAutofit/>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pPr algn="ctr"/>
            <a:r>
              <a:rPr lang="tr-TR" dirty="0"/>
              <a:t>Bir konuya netlik kazandıralım…</a:t>
            </a:r>
          </a:p>
        </p:txBody>
      </p:sp>
      <p:sp>
        <p:nvSpPr>
          <p:cNvPr id="3" name="Metin kutusu 2">
            <a:extLst>
              <a:ext uri="{FF2B5EF4-FFF2-40B4-BE49-F238E27FC236}">
                <a16:creationId xmlns:a16="http://schemas.microsoft.com/office/drawing/2014/main" id="{2C8E24AB-601C-AD36-F8AC-17971B3AAECB}"/>
              </a:ext>
            </a:extLst>
          </p:cNvPr>
          <p:cNvSpPr txBox="1"/>
          <p:nvPr/>
        </p:nvSpPr>
        <p:spPr>
          <a:xfrm>
            <a:off x="296082" y="1550193"/>
            <a:ext cx="11599836" cy="4893647"/>
          </a:xfrm>
          <a:prstGeom prst="rect">
            <a:avLst/>
          </a:prstGeom>
          <a:noFill/>
        </p:spPr>
        <p:txBody>
          <a:bodyPr wrap="square" rtlCol="0">
            <a:spAutoFit/>
          </a:bodyPr>
          <a:lstStyle/>
          <a:p>
            <a:r>
              <a:rPr lang="tr-TR" sz="2400" dirty="0"/>
              <a:t>Google bir firmadır ve bu firmaya bağlı bir çok hizmet vardır. </a:t>
            </a:r>
          </a:p>
          <a:p>
            <a:endParaRPr lang="tr-TR" sz="2400" dirty="0"/>
          </a:p>
          <a:p>
            <a:r>
              <a:rPr lang="tr-TR" sz="2400" dirty="0"/>
              <a:t>Gmail, Google Reklamlar, </a:t>
            </a:r>
            <a:r>
              <a:rPr lang="tr-TR" sz="2400" dirty="0" err="1"/>
              <a:t>Meet</a:t>
            </a:r>
            <a:r>
              <a:rPr lang="tr-TR" sz="2400" dirty="0"/>
              <a:t>, Drive, </a:t>
            </a:r>
            <a:r>
              <a:rPr lang="tr-TR" sz="2400" dirty="0" err="1"/>
              <a:t>Docs</a:t>
            </a:r>
            <a:r>
              <a:rPr lang="tr-TR" sz="2400" dirty="0"/>
              <a:t>, </a:t>
            </a:r>
            <a:r>
              <a:rPr lang="tr-TR" sz="2400" dirty="0" err="1"/>
              <a:t>Sheets</a:t>
            </a:r>
            <a:r>
              <a:rPr lang="tr-TR" sz="2400" dirty="0"/>
              <a:t>, </a:t>
            </a:r>
            <a:r>
              <a:rPr lang="tr-TR" sz="2400" dirty="0" err="1"/>
              <a:t>Slides</a:t>
            </a:r>
            <a:r>
              <a:rPr lang="tr-TR" sz="2400" dirty="0"/>
              <a:t>, Forms, </a:t>
            </a:r>
            <a:r>
              <a:rPr lang="tr-TR" sz="2400" dirty="0" err="1"/>
              <a:t>Sites</a:t>
            </a:r>
            <a:r>
              <a:rPr lang="tr-TR" sz="2400" dirty="0"/>
              <a:t>, Chrome, Arama Motoru Hizmetleri, Android, Google </a:t>
            </a:r>
            <a:r>
              <a:rPr lang="tr-TR" sz="2400" dirty="0" err="1"/>
              <a:t>Maps</a:t>
            </a:r>
            <a:r>
              <a:rPr lang="tr-TR" sz="2400" dirty="0"/>
              <a:t>, Google Earth, Youtube vb.</a:t>
            </a:r>
          </a:p>
          <a:p>
            <a:endParaRPr lang="tr-TR" sz="2400" dirty="0"/>
          </a:p>
          <a:p>
            <a:r>
              <a:rPr lang="tr-TR" sz="2400" dirty="0"/>
              <a:t>Gördüğünüz gibi Google sadece bir «arama motoru» değildir. Arama motoru, Google’ın </a:t>
            </a:r>
            <a:r>
              <a:rPr lang="tr-TR" sz="2400" dirty="0" err="1"/>
              <a:t>webde</a:t>
            </a:r>
            <a:r>
              <a:rPr lang="tr-TR" sz="2400" dirty="0"/>
              <a:t> arama yapmanızı kolaylaştıran </a:t>
            </a:r>
            <a:r>
              <a:rPr lang="tr-TR" sz="2400" dirty="0">
                <a:hlinkClick r:id="rId2"/>
              </a:rPr>
              <a:t>www.google.com</a:t>
            </a:r>
            <a:r>
              <a:rPr lang="tr-TR" sz="2400" dirty="0"/>
              <a:t> web sitesidir. Bu web sitesini açabilen web tarayıcısı ise Google Chrome’dur. İkisi birbirinden apayrı kavramlardır.</a:t>
            </a:r>
          </a:p>
          <a:p>
            <a:endParaRPr lang="tr-TR" sz="2400" dirty="0"/>
          </a:p>
          <a:p>
            <a:endParaRPr lang="tr-TR" sz="2400" dirty="0"/>
          </a:p>
        </p:txBody>
      </p:sp>
    </p:spTree>
    <p:extLst>
      <p:ext uri="{BB962C8B-B14F-4D97-AF65-F5344CB8AC3E}">
        <p14:creationId xmlns:p14="http://schemas.microsoft.com/office/powerpoint/2010/main" val="961076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CDDA5-BC7E-9E4D-9302-7AA9A1B389E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E726EDE-E310-B31B-B181-336B033822BD}"/>
              </a:ext>
            </a:extLst>
          </p:cNvPr>
          <p:cNvSpPr txBox="1">
            <a:spLocks/>
          </p:cNvSpPr>
          <p:nvPr/>
        </p:nvSpPr>
        <p:spPr>
          <a:xfrm>
            <a:off x="900953" y="263339"/>
            <a:ext cx="10000343" cy="873071"/>
          </a:xfrm>
          <a:prstGeom prst="rect">
            <a:avLst/>
          </a:prstGeom>
        </p:spPr>
        <p:txBody>
          <a:bodyPr>
            <a:normAutofit/>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pPr algn="ctr"/>
            <a:r>
              <a:rPr lang="tr-TR" dirty="0"/>
              <a:t>Arama Motorları</a:t>
            </a:r>
          </a:p>
        </p:txBody>
      </p:sp>
      <p:sp>
        <p:nvSpPr>
          <p:cNvPr id="3" name="Metin kutusu 2">
            <a:extLst>
              <a:ext uri="{FF2B5EF4-FFF2-40B4-BE49-F238E27FC236}">
                <a16:creationId xmlns:a16="http://schemas.microsoft.com/office/drawing/2014/main" id="{569EF9CE-68D0-69B0-CCB5-EB02CAFD2FDA}"/>
              </a:ext>
            </a:extLst>
          </p:cNvPr>
          <p:cNvSpPr txBox="1"/>
          <p:nvPr/>
        </p:nvSpPr>
        <p:spPr>
          <a:xfrm>
            <a:off x="296082" y="1225689"/>
            <a:ext cx="11599836" cy="5262979"/>
          </a:xfrm>
          <a:prstGeom prst="rect">
            <a:avLst/>
          </a:prstGeom>
          <a:noFill/>
        </p:spPr>
        <p:txBody>
          <a:bodyPr wrap="square" rtlCol="0">
            <a:spAutoFit/>
          </a:bodyPr>
          <a:lstStyle/>
          <a:p>
            <a:r>
              <a:rPr lang="tr-TR" sz="2400" dirty="0"/>
              <a:t>Arama motorları, web üzerinde yer alan milyonlarca yazı, video, resim gibi içeriklere aratarak daha hızlı ulaşmamızı sağlayan web siteleridir.</a:t>
            </a:r>
          </a:p>
          <a:p>
            <a:endParaRPr lang="tr-TR" sz="2400" dirty="0"/>
          </a:p>
          <a:p>
            <a:r>
              <a:rPr lang="tr-TR" sz="2400" dirty="0"/>
              <a:t>En bilinen arama motorları şunlardır:</a:t>
            </a:r>
          </a:p>
          <a:p>
            <a:endParaRPr lang="tr-TR" sz="2400" dirty="0"/>
          </a:p>
          <a:p>
            <a:r>
              <a:rPr lang="tr-TR" sz="2400" dirty="0"/>
              <a:t>Google, Microsoft Bing, Yahoo, Yandex </a:t>
            </a:r>
          </a:p>
          <a:p>
            <a:endParaRPr lang="tr-TR" sz="2400" dirty="0"/>
          </a:p>
          <a:p>
            <a:r>
              <a:rPr lang="tr-TR" sz="2400" dirty="0"/>
              <a:t>Daha az bilinen </a:t>
            </a:r>
            <a:r>
              <a:rPr lang="tr-TR" sz="2400" dirty="0" err="1"/>
              <a:t>DuckDuckGo</a:t>
            </a:r>
            <a:r>
              <a:rPr lang="tr-TR" sz="2400" dirty="0"/>
              <a:t> arama motoru gizliliğinize son derece özen gösteren ve popülaritesi gittikçe artan bir arama motorudur.</a:t>
            </a:r>
          </a:p>
          <a:p>
            <a:endParaRPr lang="tr-TR" sz="2400" dirty="0"/>
          </a:p>
          <a:p>
            <a:r>
              <a:rPr lang="tr-TR" sz="2400" dirty="0"/>
              <a:t>Yine pek bilinmeyen ama kullanıldığı ülkedeki nüfus yoğunluğundan kaynaklı popüler olan </a:t>
            </a:r>
            <a:r>
              <a:rPr lang="tr-TR" sz="2400" dirty="0" err="1"/>
              <a:t>Baidu</a:t>
            </a:r>
            <a:r>
              <a:rPr lang="tr-TR" sz="2400" dirty="0"/>
              <a:t> arama motoru Çin Halk Cumhuriyeti’ne aittir.</a:t>
            </a:r>
          </a:p>
        </p:txBody>
      </p:sp>
    </p:spTree>
    <p:extLst>
      <p:ext uri="{BB962C8B-B14F-4D97-AF65-F5344CB8AC3E}">
        <p14:creationId xmlns:p14="http://schemas.microsoft.com/office/powerpoint/2010/main" val="726641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087416C-127F-2F5B-9501-3591174CBF49}"/>
              </a:ext>
            </a:extLst>
          </p:cNvPr>
          <p:cNvSpPr txBox="1"/>
          <p:nvPr/>
        </p:nvSpPr>
        <p:spPr>
          <a:xfrm>
            <a:off x="345281" y="1413063"/>
            <a:ext cx="11501437" cy="4031873"/>
          </a:xfrm>
          <a:prstGeom prst="rect">
            <a:avLst/>
          </a:prstGeom>
          <a:noFill/>
        </p:spPr>
        <p:txBody>
          <a:bodyPr wrap="square" rtlCol="0">
            <a:spAutoFit/>
          </a:bodyPr>
          <a:lstStyle/>
          <a:p>
            <a:r>
              <a:rPr lang="tr-TR" sz="3200" dirty="0"/>
              <a:t>Web sitelerinin adresleri </a:t>
            </a:r>
            <a:r>
              <a:rPr lang="tr-TR" sz="3200" dirty="0">
                <a:solidFill>
                  <a:srgbClr val="FF0000"/>
                </a:solidFill>
              </a:rPr>
              <a:t>www.google.com.tr </a:t>
            </a:r>
            <a:r>
              <a:rPr lang="tr-TR" sz="3200" dirty="0"/>
              <a:t>şeklinde ifade edilir. Bu adres sisteminin diğer adı URL olarak kısaltma şeklinde de ifade edilebilir. İnternet site uzantıları </a:t>
            </a:r>
            <a:r>
              <a:rPr lang="tr-TR" sz="3200" dirty="0">
                <a:solidFill>
                  <a:srgbClr val="FF0000"/>
                </a:solidFill>
              </a:rPr>
              <a:t>www.google. </a:t>
            </a:r>
            <a:r>
              <a:rPr lang="tr-TR" sz="3200" dirty="0"/>
              <a:t>kısmından sonra gelen ifadelerdir. O web sitesinin hangi amaca hitap ettiğini ifadelerden anlarız. En çok kullanılan site uzantıları şöyledir:</a:t>
            </a:r>
          </a:p>
          <a:p>
            <a:endParaRPr lang="tr-TR" sz="3200" dirty="0"/>
          </a:p>
        </p:txBody>
      </p:sp>
      <p:sp>
        <p:nvSpPr>
          <p:cNvPr id="2" name="Başlık 1">
            <a:extLst>
              <a:ext uri="{FF2B5EF4-FFF2-40B4-BE49-F238E27FC236}">
                <a16:creationId xmlns:a16="http://schemas.microsoft.com/office/drawing/2014/main" id="{0C1380E1-A90E-5B76-58D5-37D9CBF232FC}"/>
              </a:ext>
            </a:extLst>
          </p:cNvPr>
          <p:cNvSpPr txBox="1">
            <a:spLocks/>
          </p:cNvSpPr>
          <p:nvPr/>
        </p:nvSpPr>
        <p:spPr>
          <a:xfrm>
            <a:off x="900953" y="263339"/>
            <a:ext cx="10000343" cy="873071"/>
          </a:xfrm>
          <a:prstGeom prst="rect">
            <a:avLst/>
          </a:prstGeom>
        </p:spPr>
        <p:txBody>
          <a:bodyPr>
            <a:normAutofit/>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pPr algn="ctr"/>
            <a:r>
              <a:rPr lang="tr-TR" dirty="0"/>
              <a:t>Web Sitesi Uzantıları</a:t>
            </a:r>
          </a:p>
        </p:txBody>
      </p:sp>
    </p:spTree>
    <p:extLst>
      <p:ext uri="{BB962C8B-B14F-4D97-AF65-F5344CB8AC3E}">
        <p14:creationId xmlns:p14="http://schemas.microsoft.com/office/powerpoint/2010/main" val="1059794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D400F3D0-0827-83E4-3B95-AEA87683B7FF}"/>
              </a:ext>
            </a:extLst>
          </p:cNvPr>
          <p:cNvSpPr txBox="1"/>
          <p:nvPr/>
        </p:nvSpPr>
        <p:spPr>
          <a:xfrm>
            <a:off x="650080" y="612845"/>
            <a:ext cx="10658475" cy="5632311"/>
          </a:xfrm>
          <a:prstGeom prst="rect">
            <a:avLst/>
          </a:prstGeom>
          <a:noFill/>
        </p:spPr>
        <p:txBody>
          <a:bodyPr wrap="square">
            <a:spAutoFit/>
          </a:bodyPr>
          <a:lstStyle/>
          <a:p>
            <a:r>
              <a:rPr lang="tr-TR" sz="2400" dirty="0"/>
              <a:t>.com : Ticari amaca hitap eden veya kişisel sitelerde kullanılır. (hepsiburada.com, milliyet.com, erolevgin.com vb.) </a:t>
            </a:r>
          </a:p>
          <a:p>
            <a:r>
              <a:rPr lang="tr-TR" sz="2400" dirty="0"/>
              <a:t>.org : Kar amacı gütmeyen, yardım ve hayır kuruluşlarında kullanılır. (tema.org.tr, ahbap.org vb.)</a:t>
            </a:r>
          </a:p>
          <a:p>
            <a:r>
              <a:rPr lang="tr-TR" sz="2400" dirty="0"/>
              <a:t>.gov : Hükümet ve devletle ilgili sitelerde kullanılır. ( meb.gov.tr, turkiye.gov.tr vb.)</a:t>
            </a:r>
          </a:p>
          <a:p>
            <a:r>
              <a:rPr lang="tr-TR" sz="2400" dirty="0"/>
              <a:t>.net : İnternet, iletişim, telekomünikasyon hizmeti veren kurumlar kullanır. ( turk.net, superonline.net </a:t>
            </a:r>
            <a:r>
              <a:rPr lang="tr-TR" sz="2400" dirty="0" err="1"/>
              <a:t>vb</a:t>
            </a:r>
            <a:r>
              <a:rPr lang="tr-TR" sz="2400" dirty="0"/>
              <a:t>)</a:t>
            </a:r>
          </a:p>
          <a:p>
            <a:r>
              <a:rPr lang="tr-TR" sz="2400" dirty="0"/>
              <a:t>.edu : Üniversite, yüksek okullarda kullanılır. (ege.edu.tr, metu.edu.tr vb.)</a:t>
            </a:r>
          </a:p>
          <a:p>
            <a:r>
              <a:rPr lang="tr-TR" sz="2400" dirty="0"/>
              <a:t>.k12 : İlköğretim ve ortaöğretim okullarında kullanılır. (mehmethikmetkaserci.meb.k12.tr vb.)</a:t>
            </a:r>
          </a:p>
          <a:p>
            <a:r>
              <a:rPr lang="tr-TR" sz="2400" dirty="0"/>
              <a:t>.mil : Askeri amaçlı sitelerde kullanılır. ( </a:t>
            </a:r>
            <a:r>
              <a:rPr lang="tr-TR" sz="2400" dirty="0" err="1"/>
              <a:t>af.mil</a:t>
            </a:r>
            <a:r>
              <a:rPr lang="tr-TR" sz="2400" dirty="0"/>
              <a:t> vb.)</a:t>
            </a:r>
          </a:p>
          <a:p>
            <a:r>
              <a:rPr lang="tr-TR" sz="2400" dirty="0"/>
              <a:t>.</a:t>
            </a:r>
            <a:r>
              <a:rPr lang="tr-TR" sz="2400" dirty="0" err="1"/>
              <a:t>tsk</a:t>
            </a:r>
            <a:r>
              <a:rPr lang="tr-TR" sz="2400" dirty="0"/>
              <a:t> : Türkiye’deki askeri amaçlı sitelerde kullanılır. ( kkk.tsk.tr vb.)</a:t>
            </a:r>
          </a:p>
        </p:txBody>
      </p:sp>
    </p:spTree>
    <p:extLst>
      <p:ext uri="{BB962C8B-B14F-4D97-AF65-F5344CB8AC3E}">
        <p14:creationId xmlns:p14="http://schemas.microsoft.com/office/powerpoint/2010/main" val="2126970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8827078-C703-B2CB-5551-C45C278A1C7B}"/>
              </a:ext>
            </a:extLst>
          </p:cNvPr>
          <p:cNvSpPr txBox="1"/>
          <p:nvPr/>
        </p:nvSpPr>
        <p:spPr>
          <a:xfrm>
            <a:off x="583406" y="434072"/>
            <a:ext cx="11296650" cy="5632311"/>
          </a:xfrm>
          <a:prstGeom prst="rect">
            <a:avLst/>
          </a:prstGeom>
          <a:noFill/>
        </p:spPr>
        <p:txBody>
          <a:bodyPr wrap="square">
            <a:spAutoFit/>
          </a:bodyPr>
          <a:lstStyle/>
          <a:p>
            <a:r>
              <a:rPr lang="tr-TR" sz="2400" dirty="0"/>
              <a:t>İnternet, bilgisayar sistemlerini birbirine bağlayan elektronik iletişim ağıdır.</a:t>
            </a:r>
          </a:p>
          <a:p>
            <a:endParaRPr lang="tr-TR" sz="2400" dirty="0"/>
          </a:p>
          <a:p>
            <a:r>
              <a:rPr lang="tr-TR" sz="2400" dirty="0"/>
              <a:t>İnternet yerine zaman zaman sadece «net» sözcüğü de kullanılır. Hatta «siber» kelimesi de bilim kurgu sayesinde internetin karşılığı olarak literatüre geçmiştir.</a:t>
            </a:r>
          </a:p>
          <a:p>
            <a:endParaRPr lang="tr-TR" sz="2400" dirty="0"/>
          </a:p>
          <a:p>
            <a:r>
              <a:rPr lang="tr-TR" sz="2400" dirty="0"/>
              <a:t>İnternetin kökeni, hataya dayanıklı, sağlam ve özel bir bilgisayar ağı kurmak isteyen Amerika Birleşik Devletleri hükûmeti tarafından 1960 yılındaki araştırmalara dayanır. </a:t>
            </a:r>
            <a:br>
              <a:rPr lang="tr-TR" sz="2400" dirty="0"/>
            </a:br>
            <a:br>
              <a:rPr lang="tr-TR" sz="2400" dirty="0"/>
            </a:br>
            <a:r>
              <a:rPr lang="tr-TR" sz="2400" dirty="0"/>
              <a:t>İnternet'in öncüsü olan ARPANET, 1973'te Amerika'da Advanced </a:t>
            </a:r>
            <a:r>
              <a:rPr lang="tr-TR" sz="2400" dirty="0" err="1"/>
              <a:t>Research</a:t>
            </a:r>
            <a:r>
              <a:rPr lang="tr-TR" sz="2400" dirty="0"/>
              <a:t> </a:t>
            </a:r>
            <a:r>
              <a:rPr lang="tr-TR" sz="2400" dirty="0" err="1"/>
              <a:t>Projects</a:t>
            </a:r>
            <a:r>
              <a:rPr lang="tr-TR" sz="2400" dirty="0"/>
              <a:t> </a:t>
            </a:r>
            <a:r>
              <a:rPr lang="tr-TR" sz="2400" dirty="0" err="1"/>
              <a:t>Agency</a:t>
            </a:r>
            <a:r>
              <a:rPr lang="tr-TR" sz="2400" dirty="0"/>
              <a:t> (ARPA- Gelişmiş Araştırma Projeleri Ajansı) tarafından başlatıldı. ARPANET, bilgisayarlar arasında veri iletimini mümkün kılan ilk büyük ölçekli bilgisayar ağıydı. </a:t>
            </a:r>
          </a:p>
        </p:txBody>
      </p:sp>
    </p:spTree>
    <p:extLst>
      <p:ext uri="{BB962C8B-B14F-4D97-AF65-F5344CB8AC3E}">
        <p14:creationId xmlns:p14="http://schemas.microsoft.com/office/powerpoint/2010/main" val="1780298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FF858-9EFC-3367-9B5A-F2F2C3BBF951}"/>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C9B05A33-8FAF-74C4-6834-5DB1072DC4E7}"/>
              </a:ext>
            </a:extLst>
          </p:cNvPr>
          <p:cNvSpPr txBox="1"/>
          <p:nvPr/>
        </p:nvSpPr>
        <p:spPr>
          <a:xfrm>
            <a:off x="345281" y="1413063"/>
            <a:ext cx="11501437" cy="5016758"/>
          </a:xfrm>
          <a:prstGeom prst="rect">
            <a:avLst/>
          </a:prstGeom>
          <a:noFill/>
        </p:spPr>
        <p:txBody>
          <a:bodyPr wrap="square" rtlCol="0">
            <a:spAutoFit/>
          </a:bodyPr>
          <a:lstStyle/>
          <a:p>
            <a:r>
              <a:rPr lang="tr-TR" sz="3200" dirty="0"/>
              <a:t>Web sitelerinin adresleri </a:t>
            </a:r>
            <a:r>
              <a:rPr lang="tr-TR" sz="3200" dirty="0">
                <a:solidFill>
                  <a:srgbClr val="FF0000"/>
                </a:solidFill>
              </a:rPr>
              <a:t>özellikle ilgili firmaya ait olup olmadığı hakkında size fikir verir.</a:t>
            </a:r>
          </a:p>
          <a:p>
            <a:endParaRPr lang="tr-TR" sz="3200" dirty="0">
              <a:solidFill>
                <a:srgbClr val="FF0000"/>
              </a:solidFill>
            </a:endParaRPr>
          </a:p>
          <a:p>
            <a:r>
              <a:rPr lang="tr-TR" sz="3200" dirty="0"/>
              <a:t>Örneğin İş Bankası ile ilgili size bir e-posta geldi ve ekte borcunuz olduğuna dair dosya var. Siz endişelenip borcunuzu merak ederek tıkladığınızda bir site açılıyor ve İş Bankasının benzeri. Adres kısmına bakmadığınız için bilgilerinizi girerek korsanlara davetiye çıkartıyorsunuz. </a:t>
            </a:r>
          </a:p>
        </p:txBody>
      </p:sp>
      <p:sp>
        <p:nvSpPr>
          <p:cNvPr id="2" name="Başlık 1">
            <a:extLst>
              <a:ext uri="{FF2B5EF4-FFF2-40B4-BE49-F238E27FC236}">
                <a16:creationId xmlns:a16="http://schemas.microsoft.com/office/drawing/2014/main" id="{4430AAD1-7453-6363-B6C5-380FD3123515}"/>
              </a:ext>
            </a:extLst>
          </p:cNvPr>
          <p:cNvSpPr txBox="1">
            <a:spLocks/>
          </p:cNvSpPr>
          <p:nvPr/>
        </p:nvSpPr>
        <p:spPr>
          <a:xfrm>
            <a:off x="900953" y="263339"/>
            <a:ext cx="10000343" cy="873071"/>
          </a:xfrm>
          <a:prstGeom prst="rect">
            <a:avLst/>
          </a:prstGeom>
        </p:spPr>
        <p:txBody>
          <a:bodyPr>
            <a:normAutofit/>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pPr algn="ctr"/>
            <a:r>
              <a:rPr lang="tr-TR" dirty="0"/>
              <a:t>Peki site adresleri ne işimize yarayacak?</a:t>
            </a:r>
          </a:p>
        </p:txBody>
      </p:sp>
    </p:spTree>
    <p:extLst>
      <p:ext uri="{BB962C8B-B14F-4D97-AF65-F5344CB8AC3E}">
        <p14:creationId xmlns:p14="http://schemas.microsoft.com/office/powerpoint/2010/main" val="2869433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9C0A8-3D2B-DEF8-437E-78F2E2A88F35}"/>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D315A399-FF0F-3944-A213-0026A88B4301}"/>
              </a:ext>
            </a:extLst>
          </p:cNvPr>
          <p:cNvSpPr txBox="1"/>
          <p:nvPr/>
        </p:nvSpPr>
        <p:spPr>
          <a:xfrm>
            <a:off x="345281" y="1205894"/>
            <a:ext cx="11501437" cy="5509200"/>
          </a:xfrm>
          <a:prstGeom prst="rect">
            <a:avLst/>
          </a:prstGeom>
          <a:noFill/>
        </p:spPr>
        <p:txBody>
          <a:bodyPr wrap="square" rtlCol="0">
            <a:spAutoFit/>
          </a:bodyPr>
          <a:lstStyle/>
          <a:p>
            <a:r>
              <a:rPr lang="tr-TR" sz="3200" dirty="0"/>
              <a:t>Her firmanın kendine ait yalnızca bir adet web sitesi bulunmaktadır. Bu sitenin adresini firma ile iletişime geçerek teyit edebilirsiniz. </a:t>
            </a:r>
          </a:p>
          <a:p>
            <a:endParaRPr lang="tr-TR" sz="3200" dirty="0"/>
          </a:p>
          <a:p>
            <a:r>
              <a:rPr lang="tr-TR" sz="3200" dirty="0"/>
              <a:t>Örneğin bankacılık işlemlerinde şubenize giderek doğru web adresinin hangisi olduğunu sorabilirsiniz.</a:t>
            </a:r>
          </a:p>
          <a:p>
            <a:endParaRPr lang="tr-TR" sz="3200" dirty="0"/>
          </a:p>
          <a:p>
            <a:r>
              <a:rPr lang="tr-TR" sz="3200" dirty="0"/>
              <a:t>Bu sebeple size gelen SMS, e-posta, sosyal medyada çıkan reklamlardaki linklere tıklamadan önce bir kere daha düşünün ve linkleri kontrol edin!</a:t>
            </a:r>
          </a:p>
        </p:txBody>
      </p:sp>
      <p:sp>
        <p:nvSpPr>
          <p:cNvPr id="2" name="Başlık 1">
            <a:extLst>
              <a:ext uri="{FF2B5EF4-FFF2-40B4-BE49-F238E27FC236}">
                <a16:creationId xmlns:a16="http://schemas.microsoft.com/office/drawing/2014/main" id="{C0865E99-14BC-29C8-88B0-DD5B1603B2AF}"/>
              </a:ext>
            </a:extLst>
          </p:cNvPr>
          <p:cNvSpPr txBox="1">
            <a:spLocks/>
          </p:cNvSpPr>
          <p:nvPr/>
        </p:nvSpPr>
        <p:spPr>
          <a:xfrm>
            <a:off x="900953" y="263339"/>
            <a:ext cx="10000343" cy="873071"/>
          </a:xfrm>
          <a:prstGeom prst="rect">
            <a:avLst/>
          </a:prstGeom>
        </p:spPr>
        <p:txBody>
          <a:bodyPr>
            <a:normAutofit/>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pPr algn="ctr"/>
            <a:r>
              <a:rPr lang="tr-TR" dirty="0"/>
              <a:t>Doğru web sitesini nasıl bileceğiz?</a:t>
            </a:r>
          </a:p>
        </p:txBody>
      </p:sp>
    </p:spTree>
    <p:extLst>
      <p:ext uri="{BB962C8B-B14F-4D97-AF65-F5344CB8AC3E}">
        <p14:creationId xmlns:p14="http://schemas.microsoft.com/office/powerpoint/2010/main" val="108764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B0709-9BE8-AA94-50DE-33C717CF60D0}"/>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CEF35BD7-0215-2D7C-39E6-5B29F06C9D8D}"/>
              </a:ext>
            </a:extLst>
          </p:cNvPr>
          <p:cNvSpPr txBox="1"/>
          <p:nvPr/>
        </p:nvSpPr>
        <p:spPr>
          <a:xfrm>
            <a:off x="345281" y="1205894"/>
            <a:ext cx="11501437" cy="5016758"/>
          </a:xfrm>
          <a:prstGeom prst="rect">
            <a:avLst/>
          </a:prstGeom>
          <a:noFill/>
        </p:spPr>
        <p:txBody>
          <a:bodyPr wrap="square" rtlCol="0">
            <a:spAutoFit/>
          </a:bodyPr>
          <a:lstStyle/>
          <a:p>
            <a:r>
              <a:rPr lang="tr-TR" sz="3200" dirty="0"/>
              <a:t>Sunumun başında internetin ortaya çıkmasında bilgisayarların iletişimi için ağ kavramı ile TCP/IP iletişim protokolünden bahsetmiştik.</a:t>
            </a:r>
          </a:p>
          <a:p>
            <a:endParaRPr lang="tr-TR" sz="3200" dirty="0"/>
          </a:p>
          <a:p>
            <a:r>
              <a:rPr lang="tr-TR" sz="3200" dirty="0"/>
              <a:t>Kısaca, bizim internette gördüğümüz tüm web adresleri aslında 3er haneli ve aralarında nokta karakteri bulunan 4 gruptan oluşur. Buna IP adresi denir. IP – Internet Protokol baş harfleridir.</a:t>
            </a:r>
          </a:p>
          <a:p>
            <a:endParaRPr lang="tr-TR" sz="3200" dirty="0"/>
          </a:p>
          <a:p>
            <a:r>
              <a:rPr lang="tr-TR" sz="3200" dirty="0"/>
              <a:t>Örneğin,   www.google.com   </a:t>
            </a:r>
            <a:r>
              <a:rPr lang="tr-TR" sz="3200" b="0" i="0" dirty="0">
                <a:effectLst/>
                <a:latin typeface="Helvetica Neue"/>
              </a:rPr>
              <a:t>172.253.122.99</a:t>
            </a:r>
            <a:endParaRPr lang="tr-TR" sz="3200" dirty="0"/>
          </a:p>
        </p:txBody>
      </p:sp>
      <p:sp>
        <p:nvSpPr>
          <p:cNvPr id="2" name="Başlık 1">
            <a:extLst>
              <a:ext uri="{FF2B5EF4-FFF2-40B4-BE49-F238E27FC236}">
                <a16:creationId xmlns:a16="http://schemas.microsoft.com/office/drawing/2014/main" id="{C3C35BA4-44E7-4122-E997-55BEDB410816}"/>
              </a:ext>
            </a:extLst>
          </p:cNvPr>
          <p:cNvSpPr txBox="1">
            <a:spLocks/>
          </p:cNvSpPr>
          <p:nvPr/>
        </p:nvSpPr>
        <p:spPr>
          <a:xfrm>
            <a:off x="900953" y="263339"/>
            <a:ext cx="10000343" cy="873071"/>
          </a:xfrm>
          <a:prstGeom prst="rect">
            <a:avLst/>
          </a:prstGeom>
        </p:spPr>
        <p:txBody>
          <a:bodyPr>
            <a:normAutofit/>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pPr algn="ctr"/>
            <a:r>
              <a:rPr lang="tr-TR" dirty="0"/>
              <a:t>IP numarası diye bir şey var, bu nedir?</a:t>
            </a:r>
          </a:p>
        </p:txBody>
      </p:sp>
    </p:spTree>
    <p:extLst>
      <p:ext uri="{BB962C8B-B14F-4D97-AF65-F5344CB8AC3E}">
        <p14:creationId xmlns:p14="http://schemas.microsoft.com/office/powerpoint/2010/main" val="3762685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6B956985-99E8-B408-BBEF-74C8EED2A792}"/>
              </a:ext>
            </a:extLst>
          </p:cNvPr>
          <p:cNvSpPr txBox="1"/>
          <p:nvPr/>
        </p:nvSpPr>
        <p:spPr>
          <a:xfrm>
            <a:off x="228600" y="855554"/>
            <a:ext cx="11451430" cy="4401205"/>
          </a:xfrm>
          <a:prstGeom prst="rect">
            <a:avLst/>
          </a:prstGeom>
          <a:noFill/>
        </p:spPr>
        <p:txBody>
          <a:bodyPr wrap="square">
            <a:spAutoFit/>
          </a:bodyPr>
          <a:lstStyle/>
          <a:p>
            <a:r>
              <a:rPr lang="tr-TR" sz="2800" dirty="0">
                <a:effectLst/>
                <a:latin typeface="Times New Roman" panose="02020603050405020304" pitchFamily="18" charset="0"/>
                <a:ea typeface="Calibri" panose="020F0502020204030204" pitchFamily="34" charset="0"/>
              </a:rPr>
              <a:t>İnternette sizinle ilişkilendirilebilecek, sizden geriye izler bırakan tüm işlemlere «</a:t>
            </a:r>
            <a:r>
              <a:rPr lang="tr-TR" sz="2800" b="1" dirty="0">
                <a:effectLst/>
                <a:latin typeface="Times New Roman" panose="02020603050405020304" pitchFamily="18" charset="0"/>
                <a:ea typeface="Calibri" panose="020F0502020204030204" pitchFamily="34" charset="0"/>
              </a:rPr>
              <a:t>Dijital Ayak İzi</a:t>
            </a:r>
            <a:r>
              <a:rPr lang="tr-TR" sz="2800" dirty="0">
                <a:effectLst/>
                <a:latin typeface="Times New Roman" panose="02020603050405020304" pitchFamily="18" charset="0"/>
                <a:ea typeface="Calibri" panose="020F0502020204030204" pitchFamily="34" charset="0"/>
              </a:rPr>
              <a:t>» denir.</a:t>
            </a:r>
          </a:p>
          <a:p>
            <a:endParaRPr lang="tr-TR" sz="2800" dirty="0">
              <a:effectLst/>
              <a:latin typeface="Times New Roman" panose="02020603050405020304" pitchFamily="18" charset="0"/>
              <a:ea typeface="Calibri" panose="020F0502020204030204" pitchFamily="34" charset="0"/>
            </a:endParaRPr>
          </a:p>
          <a:p>
            <a:r>
              <a:rPr lang="tr-TR" sz="2800" dirty="0">
                <a:latin typeface="Times New Roman" panose="02020603050405020304" pitchFamily="18" charset="0"/>
              </a:rPr>
              <a:t>Siz sosyal medyada bir içerik paylaşıp silseniz de, bir siteye giriş yapıp internet tarayıcıyı kapatsanız da yaptığınız girişler bir süre daha sistemlerde kayıt altında tutulur. </a:t>
            </a:r>
          </a:p>
          <a:p>
            <a:endParaRPr lang="tr-TR" sz="2800" dirty="0">
              <a:latin typeface="Times New Roman" panose="02020603050405020304" pitchFamily="18" charset="0"/>
            </a:endParaRPr>
          </a:p>
          <a:p>
            <a:r>
              <a:rPr lang="tr-TR" sz="2800" dirty="0">
                <a:latin typeface="Times New Roman" panose="02020603050405020304" pitchFamily="18" charset="0"/>
              </a:rPr>
              <a:t>Bu sebeple özellikle sosyal medyada paylaşım veya yorum yapmadan önce birkaç defa düşünün!</a:t>
            </a:r>
          </a:p>
          <a:p>
            <a:endParaRPr lang="tr-TR" sz="2800" dirty="0"/>
          </a:p>
        </p:txBody>
      </p:sp>
      <p:pic>
        <p:nvPicPr>
          <p:cNvPr id="1026" name="Picture 2" descr="Her Dört Kişiden Biri Sosyal Ağlardaki Paylaşımlarından Pişman [Araştırma]  - Sosyal Medya">
            <a:extLst>
              <a:ext uri="{FF2B5EF4-FFF2-40B4-BE49-F238E27FC236}">
                <a16:creationId xmlns:a16="http://schemas.microsoft.com/office/drawing/2014/main" id="{62A5DDB1-826D-FB0B-F000-D85B0D564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981" y="4563665"/>
            <a:ext cx="4588669" cy="229433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id="{8CE74148-0D59-66B3-761A-F12F204BE45D}"/>
              </a:ext>
            </a:extLst>
          </p:cNvPr>
          <p:cNvSpPr txBox="1">
            <a:spLocks/>
          </p:cNvSpPr>
          <p:nvPr/>
        </p:nvSpPr>
        <p:spPr>
          <a:xfrm>
            <a:off x="865234" y="120464"/>
            <a:ext cx="10000343" cy="873071"/>
          </a:xfrm>
          <a:prstGeom prst="rect">
            <a:avLst/>
          </a:prstGeom>
        </p:spPr>
        <p:txBody>
          <a:bodyPr>
            <a:normAutofit/>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pPr algn="ctr"/>
            <a:r>
              <a:rPr lang="tr-TR" dirty="0"/>
              <a:t>Siber Tuzaklar ve Riskler</a:t>
            </a:r>
          </a:p>
        </p:txBody>
      </p:sp>
    </p:spTree>
    <p:extLst>
      <p:ext uri="{BB962C8B-B14F-4D97-AF65-F5344CB8AC3E}">
        <p14:creationId xmlns:p14="http://schemas.microsoft.com/office/powerpoint/2010/main" val="518325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insan yüzü, ekran görüntüsü, çizgi film içeren bir resim&#10;&#10;Açıklama otomatik olarak oluşturuldu">
            <a:extLst>
              <a:ext uri="{FF2B5EF4-FFF2-40B4-BE49-F238E27FC236}">
                <a16:creationId xmlns:a16="http://schemas.microsoft.com/office/drawing/2014/main" id="{3AEE0478-1091-9F06-409C-E37B4B1AB66B}"/>
              </a:ext>
            </a:extLst>
          </p:cNvPr>
          <p:cNvPicPr>
            <a:picLocks noChangeAspect="1"/>
          </p:cNvPicPr>
          <p:nvPr/>
        </p:nvPicPr>
        <p:blipFill rotWithShape="1">
          <a:blip r:embed="rId2">
            <a:extLst>
              <a:ext uri="{28A0092B-C50C-407E-A947-70E740481C1C}">
                <a14:useLocalDpi xmlns:a14="http://schemas.microsoft.com/office/drawing/2010/main" val="0"/>
              </a:ext>
            </a:extLst>
          </a:blip>
          <a:srcRect l="5294" r="60221" b="9934"/>
          <a:stretch/>
        </p:blipFill>
        <p:spPr>
          <a:xfrm>
            <a:off x="1349046" y="681318"/>
            <a:ext cx="4204447" cy="6176682"/>
          </a:xfrm>
          <a:prstGeom prst="rect">
            <a:avLst/>
          </a:prstGeom>
        </p:spPr>
      </p:pic>
      <p:pic>
        <p:nvPicPr>
          <p:cNvPr id="5" name="Resim 4" descr="metin, insan yüzü, ekran görüntüsü, çizgi film içeren bir resim&#10;&#10;Açıklama otomatik olarak oluşturuldu">
            <a:extLst>
              <a:ext uri="{FF2B5EF4-FFF2-40B4-BE49-F238E27FC236}">
                <a16:creationId xmlns:a16="http://schemas.microsoft.com/office/drawing/2014/main" id="{6E53BDAA-589A-3730-09BE-BAE6F2E8726D}"/>
              </a:ext>
            </a:extLst>
          </p:cNvPr>
          <p:cNvPicPr>
            <a:picLocks noChangeAspect="1"/>
          </p:cNvPicPr>
          <p:nvPr/>
        </p:nvPicPr>
        <p:blipFill rotWithShape="1">
          <a:blip r:embed="rId2">
            <a:extLst>
              <a:ext uri="{28A0092B-C50C-407E-A947-70E740481C1C}">
                <a14:useLocalDpi xmlns:a14="http://schemas.microsoft.com/office/drawing/2010/main" val="0"/>
              </a:ext>
            </a:extLst>
          </a:blip>
          <a:srcRect l="59926" r="5589" b="9934"/>
          <a:stretch/>
        </p:blipFill>
        <p:spPr>
          <a:xfrm>
            <a:off x="6409908" y="681318"/>
            <a:ext cx="4204445" cy="6176682"/>
          </a:xfrm>
          <a:prstGeom prst="rect">
            <a:avLst/>
          </a:prstGeom>
        </p:spPr>
      </p:pic>
      <p:sp>
        <p:nvSpPr>
          <p:cNvPr id="6" name="Başlık 1">
            <a:extLst>
              <a:ext uri="{FF2B5EF4-FFF2-40B4-BE49-F238E27FC236}">
                <a16:creationId xmlns:a16="http://schemas.microsoft.com/office/drawing/2014/main" id="{8D776B7C-5D37-3972-AA64-40D62AAE7EE9}"/>
              </a:ext>
            </a:extLst>
          </p:cNvPr>
          <p:cNvSpPr txBox="1">
            <a:spLocks/>
          </p:cNvSpPr>
          <p:nvPr/>
        </p:nvSpPr>
        <p:spPr>
          <a:xfrm>
            <a:off x="1015253" y="0"/>
            <a:ext cx="10000343" cy="873071"/>
          </a:xfrm>
          <a:prstGeom prst="rect">
            <a:avLst/>
          </a:prstGeom>
        </p:spPr>
        <p:txBody>
          <a:bodyPr>
            <a:normAutofit/>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pPr algn="ctr"/>
            <a:r>
              <a:rPr lang="tr-TR" dirty="0"/>
              <a:t>Siber Tuzaklara Karşı Tedbirli Olalım!</a:t>
            </a:r>
          </a:p>
        </p:txBody>
      </p:sp>
    </p:spTree>
    <p:extLst>
      <p:ext uri="{BB962C8B-B14F-4D97-AF65-F5344CB8AC3E}">
        <p14:creationId xmlns:p14="http://schemas.microsoft.com/office/powerpoint/2010/main" val="366024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4A380BD8-DC6B-773F-3503-10E55693D79C}"/>
              </a:ext>
            </a:extLst>
          </p:cNvPr>
          <p:cNvSpPr txBox="1"/>
          <p:nvPr/>
        </p:nvSpPr>
        <p:spPr>
          <a:xfrm>
            <a:off x="407194" y="1483042"/>
            <a:ext cx="10151269" cy="3539430"/>
          </a:xfrm>
          <a:prstGeom prst="rect">
            <a:avLst/>
          </a:prstGeom>
          <a:noFill/>
        </p:spPr>
        <p:txBody>
          <a:bodyPr wrap="square">
            <a:spAutoFit/>
          </a:bodyPr>
          <a:lstStyle/>
          <a:p>
            <a:pPr algn="ctr"/>
            <a:r>
              <a:rPr lang="tr-TR" sz="4800" b="1" dirty="0">
                <a:solidFill>
                  <a:srgbClr val="FF0000"/>
                </a:solidFill>
              </a:rPr>
              <a:t>1 dakika düşünmek, çok şey değiştirir!</a:t>
            </a:r>
          </a:p>
          <a:p>
            <a:pPr algn="ctr"/>
            <a:endParaRPr lang="tr-TR" sz="3200" dirty="0"/>
          </a:p>
          <a:p>
            <a:pPr algn="ctr"/>
            <a:r>
              <a:rPr lang="tr-TR" sz="3200" dirty="0"/>
              <a:t>Sizi manipüle eden, zorlayan, düşünmeden hareket etmenizi isteyen</a:t>
            </a:r>
          </a:p>
          <a:p>
            <a:pPr algn="ctr"/>
            <a:r>
              <a:rPr lang="tr-TR" sz="3200" dirty="0"/>
              <a:t>dolandırıcıları fark edebilirsiniz.</a:t>
            </a:r>
          </a:p>
        </p:txBody>
      </p:sp>
    </p:spTree>
    <p:extLst>
      <p:ext uri="{BB962C8B-B14F-4D97-AF65-F5344CB8AC3E}">
        <p14:creationId xmlns:p14="http://schemas.microsoft.com/office/powerpoint/2010/main" val="1823507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0D215C92-9690-FF2E-194D-9DFA33669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481" y="-27735"/>
            <a:ext cx="8283389" cy="698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135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067A3CE8-1352-042B-8634-A861D7BC2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989" y="16809"/>
            <a:ext cx="9529482" cy="690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090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761EC-FDE9-CFB7-8554-88EC382F1437}"/>
            </a:ext>
          </a:extLst>
        </p:cNvPr>
        <p:cNvGrpSpPr/>
        <p:nvPr/>
      </p:nvGrpSpPr>
      <p:grpSpPr>
        <a:xfrm>
          <a:off x="0" y="0"/>
          <a:ext cx="0" cy="0"/>
          <a:chOff x="0" y="0"/>
          <a:chExt cx="0" cy="0"/>
        </a:xfrm>
      </p:grpSpPr>
      <p:pic>
        <p:nvPicPr>
          <p:cNvPr id="11266" name="Picture 2">
            <a:extLst>
              <a:ext uri="{FF2B5EF4-FFF2-40B4-BE49-F238E27FC236}">
                <a16:creationId xmlns:a16="http://schemas.microsoft.com/office/drawing/2014/main" id="{FA978F78-91C8-BCFA-6B5F-E6DABECE8D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671" y="-2129"/>
            <a:ext cx="8191199" cy="6860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988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51C3E-C8D9-E4ED-6FBE-7F4D370844A8}"/>
            </a:ext>
          </a:extLst>
        </p:cNvPr>
        <p:cNvGrpSpPr/>
        <p:nvPr/>
      </p:nvGrpSpPr>
      <p:grpSpPr>
        <a:xfrm>
          <a:off x="0" y="0"/>
          <a:ext cx="0" cy="0"/>
          <a:chOff x="0" y="0"/>
          <a:chExt cx="0" cy="0"/>
        </a:xfrm>
      </p:grpSpPr>
      <p:pic>
        <p:nvPicPr>
          <p:cNvPr id="12290" name="Picture 2">
            <a:extLst>
              <a:ext uri="{FF2B5EF4-FFF2-40B4-BE49-F238E27FC236}">
                <a16:creationId xmlns:a16="http://schemas.microsoft.com/office/drawing/2014/main" id="{2EB8478F-93C8-5861-91FC-1CB59D668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769" y="-46236"/>
            <a:ext cx="9421559" cy="690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274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FAB21-1E7D-AC1D-31E9-D50DBA4CB0F8}"/>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8588C33E-81BC-A40E-81FE-BCC34AF3F15E}"/>
              </a:ext>
            </a:extLst>
          </p:cNvPr>
          <p:cNvSpPr txBox="1"/>
          <p:nvPr/>
        </p:nvSpPr>
        <p:spPr>
          <a:xfrm>
            <a:off x="583406" y="434072"/>
            <a:ext cx="11296650" cy="6124754"/>
          </a:xfrm>
          <a:prstGeom prst="rect">
            <a:avLst/>
          </a:prstGeom>
          <a:noFill/>
        </p:spPr>
        <p:txBody>
          <a:bodyPr wrap="square">
            <a:spAutoFit/>
          </a:bodyPr>
          <a:lstStyle/>
          <a:p>
            <a:r>
              <a:rPr lang="tr-TR" sz="2800" dirty="0"/>
              <a:t>1980 yılında, ARPANET ve diğer bilgisayar ağları için tasarlanan TCP/IP (</a:t>
            </a:r>
            <a:r>
              <a:rPr lang="tr-TR" sz="2800" dirty="0" err="1"/>
              <a:t>Transmission</a:t>
            </a:r>
            <a:r>
              <a:rPr lang="tr-TR" sz="2800" dirty="0"/>
              <a:t> Control Protocol/Internet Protocol) protokolü standart hale geldi. TCP/IP, bilgisayarlar arasında güvenilir veri iletimini sağlayan temel bir taşıma protokolüydü. Bu, farklı ağların birbirine bağlanmasını kolaylaştırdı ve İnternet'in temelini oluşturdu.</a:t>
            </a:r>
          </a:p>
          <a:p>
            <a:endParaRPr lang="tr-TR" sz="2800" dirty="0"/>
          </a:p>
          <a:p>
            <a:r>
              <a:rPr lang="tr-TR" sz="2800" dirty="0"/>
              <a:t>1980'lerin ortalarına gelindiğinde, TCP/IP protokolü dünya genelindeki farklı bilgisayar ağları arasında standart haline gelmeye başladı. Bu, İnternet'in uluslararası boyutlara ulaşmasını mümkün kıldı.</a:t>
            </a:r>
          </a:p>
          <a:p>
            <a:endParaRPr lang="tr-TR" sz="2800" dirty="0"/>
          </a:p>
          <a:p>
            <a:endParaRPr lang="tr-TR" sz="2800" dirty="0"/>
          </a:p>
        </p:txBody>
      </p:sp>
    </p:spTree>
    <p:extLst>
      <p:ext uri="{BB962C8B-B14F-4D97-AF65-F5344CB8AC3E}">
        <p14:creationId xmlns:p14="http://schemas.microsoft.com/office/powerpoint/2010/main" val="131722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34C16-3755-5184-0717-2C3D55EFEE4B}"/>
            </a:ext>
          </a:extLst>
        </p:cNvPr>
        <p:cNvGrpSpPr/>
        <p:nvPr/>
      </p:nvGrpSpPr>
      <p:grpSpPr>
        <a:xfrm>
          <a:off x="0" y="0"/>
          <a:ext cx="0" cy="0"/>
          <a:chOff x="0" y="0"/>
          <a:chExt cx="0" cy="0"/>
        </a:xfrm>
      </p:grpSpPr>
      <p:pic>
        <p:nvPicPr>
          <p:cNvPr id="13314" name="Picture 2">
            <a:extLst>
              <a:ext uri="{FF2B5EF4-FFF2-40B4-BE49-F238E27FC236}">
                <a16:creationId xmlns:a16="http://schemas.microsoft.com/office/drawing/2014/main" id="{BD763133-CDD9-5AC1-80CE-3D1F5FF31A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776"/>
          <a:stretch/>
        </p:blipFill>
        <p:spPr bwMode="auto">
          <a:xfrm>
            <a:off x="0" y="959223"/>
            <a:ext cx="12290674" cy="453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22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304CB1F-40D3-6814-D62D-B482FE2FF7D7}"/>
              </a:ext>
            </a:extLst>
          </p:cNvPr>
          <p:cNvSpPr txBox="1"/>
          <p:nvPr/>
        </p:nvSpPr>
        <p:spPr>
          <a:xfrm>
            <a:off x="2966829" y="2101334"/>
            <a:ext cx="6097190" cy="2308324"/>
          </a:xfrm>
          <a:prstGeom prst="rect">
            <a:avLst/>
          </a:prstGeom>
          <a:noFill/>
        </p:spPr>
        <p:txBody>
          <a:bodyPr wrap="square">
            <a:spAutoFit/>
          </a:bodyPr>
          <a:lstStyle/>
          <a:p>
            <a:pPr algn="ctr"/>
            <a:r>
              <a:rPr lang="tr-TR" sz="4800" b="1" dirty="0"/>
              <a:t>teyit.org</a:t>
            </a:r>
          </a:p>
          <a:p>
            <a:pPr algn="ctr"/>
            <a:endParaRPr lang="tr-TR" sz="4800" b="1" dirty="0"/>
          </a:p>
          <a:p>
            <a:pPr algn="ctr"/>
            <a:r>
              <a:rPr lang="tr-TR" sz="4800" b="1" dirty="0"/>
              <a:t>malumatfurus.org</a:t>
            </a:r>
          </a:p>
        </p:txBody>
      </p:sp>
      <p:sp>
        <p:nvSpPr>
          <p:cNvPr id="4" name="Başlık 1">
            <a:extLst>
              <a:ext uri="{FF2B5EF4-FFF2-40B4-BE49-F238E27FC236}">
                <a16:creationId xmlns:a16="http://schemas.microsoft.com/office/drawing/2014/main" id="{A2E22DAF-302B-2F42-218A-5F09F5653B0D}"/>
              </a:ext>
            </a:extLst>
          </p:cNvPr>
          <p:cNvSpPr txBox="1">
            <a:spLocks/>
          </p:cNvSpPr>
          <p:nvPr/>
        </p:nvSpPr>
        <p:spPr>
          <a:xfrm>
            <a:off x="143715" y="500063"/>
            <a:ext cx="11907791" cy="873071"/>
          </a:xfrm>
          <a:prstGeom prst="rect">
            <a:avLst/>
          </a:prstGeom>
        </p:spPr>
        <p:txBody>
          <a:bodyPr>
            <a:normAutofit/>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pPr algn="ctr"/>
            <a:r>
              <a:rPr lang="tr-TR" sz="3600" dirty="0" err="1"/>
              <a:t>Dezeformasyon</a:t>
            </a:r>
            <a:r>
              <a:rPr lang="tr-TR" sz="3600" dirty="0"/>
              <a:t> (bilgi kirliliği) önüne geçmek için…</a:t>
            </a:r>
          </a:p>
        </p:txBody>
      </p:sp>
    </p:spTree>
    <p:extLst>
      <p:ext uri="{BB962C8B-B14F-4D97-AF65-F5344CB8AC3E}">
        <p14:creationId xmlns:p14="http://schemas.microsoft.com/office/powerpoint/2010/main" val="1692598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D119D-453E-305B-77C2-A93AD1F68DCD}"/>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9530BE76-9BAF-360B-19E6-6A85CBA5BD3C}"/>
              </a:ext>
            </a:extLst>
          </p:cNvPr>
          <p:cNvSpPr txBox="1"/>
          <p:nvPr/>
        </p:nvSpPr>
        <p:spPr>
          <a:xfrm>
            <a:off x="2966829" y="2101334"/>
            <a:ext cx="6097190" cy="2308324"/>
          </a:xfrm>
          <a:prstGeom prst="rect">
            <a:avLst/>
          </a:prstGeom>
          <a:noFill/>
        </p:spPr>
        <p:txBody>
          <a:bodyPr wrap="square">
            <a:spAutoFit/>
          </a:bodyPr>
          <a:lstStyle/>
          <a:p>
            <a:pPr algn="ctr"/>
            <a:r>
              <a:rPr lang="tr-TR" sz="4800" b="1" dirty="0"/>
              <a:t>guvenlinet.org.tr</a:t>
            </a:r>
          </a:p>
          <a:p>
            <a:pPr algn="ctr"/>
            <a:r>
              <a:rPr lang="tr-TR" sz="4800" b="1" dirty="0"/>
              <a:t>siberay.com</a:t>
            </a:r>
          </a:p>
          <a:p>
            <a:pPr algn="ctr"/>
            <a:r>
              <a:rPr lang="tr-TR" sz="4800" b="1" dirty="0"/>
              <a:t>usom.gov.tr</a:t>
            </a:r>
          </a:p>
        </p:txBody>
      </p:sp>
      <p:sp>
        <p:nvSpPr>
          <p:cNvPr id="4" name="Başlık 1">
            <a:extLst>
              <a:ext uri="{FF2B5EF4-FFF2-40B4-BE49-F238E27FC236}">
                <a16:creationId xmlns:a16="http://schemas.microsoft.com/office/drawing/2014/main" id="{64D7EA01-6055-9633-DC1D-4AA1942AFAFD}"/>
              </a:ext>
            </a:extLst>
          </p:cNvPr>
          <p:cNvSpPr txBox="1">
            <a:spLocks/>
          </p:cNvSpPr>
          <p:nvPr/>
        </p:nvSpPr>
        <p:spPr>
          <a:xfrm>
            <a:off x="143715" y="500063"/>
            <a:ext cx="11907791" cy="873071"/>
          </a:xfrm>
          <a:prstGeom prst="rect">
            <a:avLst/>
          </a:prstGeom>
        </p:spPr>
        <p:txBody>
          <a:bodyPr>
            <a:normAutofit/>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pPr algn="ctr"/>
            <a:r>
              <a:rPr lang="tr-TR" sz="3600" dirty="0"/>
              <a:t>Risklere karşı bilgilenmek için…</a:t>
            </a:r>
          </a:p>
        </p:txBody>
      </p:sp>
    </p:spTree>
    <p:extLst>
      <p:ext uri="{BB962C8B-B14F-4D97-AF65-F5344CB8AC3E}">
        <p14:creationId xmlns:p14="http://schemas.microsoft.com/office/powerpoint/2010/main" val="2534356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86403-AD94-3053-1E56-A58A8E279C0A}"/>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0D966010-74B9-CC08-999C-6CFC84A99585}"/>
              </a:ext>
            </a:extLst>
          </p:cNvPr>
          <p:cNvSpPr txBox="1"/>
          <p:nvPr/>
        </p:nvSpPr>
        <p:spPr>
          <a:xfrm>
            <a:off x="728661" y="1615559"/>
            <a:ext cx="10837069" cy="4524315"/>
          </a:xfrm>
          <a:prstGeom prst="rect">
            <a:avLst/>
          </a:prstGeom>
          <a:noFill/>
        </p:spPr>
        <p:txBody>
          <a:bodyPr wrap="square">
            <a:spAutoFit/>
          </a:bodyPr>
          <a:lstStyle/>
          <a:p>
            <a:pPr algn="ctr"/>
            <a:r>
              <a:rPr lang="tr-TR" sz="4800" b="1" dirty="0"/>
              <a:t>chat.openai.com</a:t>
            </a:r>
          </a:p>
          <a:p>
            <a:pPr algn="ctr"/>
            <a:r>
              <a:rPr lang="tr-TR" sz="4800" b="1" dirty="0"/>
              <a:t>gemini.google.com/app</a:t>
            </a:r>
          </a:p>
          <a:p>
            <a:pPr algn="ctr"/>
            <a:r>
              <a:rPr lang="tr-TR" sz="4800" b="1" dirty="0"/>
              <a:t>davinci.ai/app</a:t>
            </a:r>
          </a:p>
          <a:p>
            <a:pPr algn="ctr"/>
            <a:r>
              <a:rPr lang="tr-TR" sz="4800" b="1" dirty="0"/>
              <a:t>app.orbina.ai</a:t>
            </a:r>
          </a:p>
          <a:p>
            <a:pPr algn="ctr"/>
            <a:r>
              <a:rPr lang="tr-TR" sz="4800" b="1" dirty="0"/>
              <a:t>bing.com/images/</a:t>
            </a:r>
            <a:r>
              <a:rPr lang="tr-TR" sz="4800" b="1" dirty="0" err="1"/>
              <a:t>create</a:t>
            </a:r>
            <a:endParaRPr lang="tr-TR" sz="4800" b="1" dirty="0"/>
          </a:p>
          <a:p>
            <a:pPr algn="ctr"/>
            <a:r>
              <a:rPr lang="tr-TR" sz="4800" b="1" dirty="0"/>
              <a:t>elevenlabs.io</a:t>
            </a:r>
          </a:p>
        </p:txBody>
      </p:sp>
      <p:sp>
        <p:nvSpPr>
          <p:cNvPr id="4" name="Başlık 1">
            <a:extLst>
              <a:ext uri="{FF2B5EF4-FFF2-40B4-BE49-F238E27FC236}">
                <a16:creationId xmlns:a16="http://schemas.microsoft.com/office/drawing/2014/main" id="{F0D31859-0830-C7D4-DF32-5784539CE5A1}"/>
              </a:ext>
            </a:extLst>
          </p:cNvPr>
          <p:cNvSpPr txBox="1">
            <a:spLocks/>
          </p:cNvSpPr>
          <p:nvPr/>
        </p:nvSpPr>
        <p:spPr>
          <a:xfrm>
            <a:off x="143715" y="500063"/>
            <a:ext cx="11907791" cy="873071"/>
          </a:xfrm>
          <a:prstGeom prst="rect">
            <a:avLst/>
          </a:prstGeom>
        </p:spPr>
        <p:txBody>
          <a:bodyPr>
            <a:normAutofit/>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pPr algn="ctr"/>
            <a:r>
              <a:rPr lang="tr-TR" sz="3600" dirty="0"/>
              <a:t>Yapay Zeka Desteği</a:t>
            </a:r>
          </a:p>
        </p:txBody>
      </p:sp>
    </p:spTree>
    <p:extLst>
      <p:ext uri="{BB962C8B-B14F-4D97-AF65-F5344CB8AC3E}">
        <p14:creationId xmlns:p14="http://schemas.microsoft.com/office/powerpoint/2010/main" val="766197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ECC993-D498-2F5B-25A8-0D1157AB148C}"/>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71F2694-AE24-4893-BEF3-43FE324DF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6D69FA61-5492-4236-8378-D67E60D78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1046" y="500156"/>
            <a:ext cx="7480954" cy="6357844"/>
          </a:xfrm>
          <a:custGeom>
            <a:avLst/>
            <a:gdLst>
              <a:gd name="connsiteX0" fmla="*/ 278673 w 7480954"/>
              <a:gd name="connsiteY0" fmla="*/ 0 h 6357844"/>
              <a:gd name="connsiteX1" fmla="*/ 7480954 w 7480954"/>
              <a:gd name="connsiteY1" fmla="*/ 272747 h 6357844"/>
              <a:gd name="connsiteX2" fmla="*/ 7480954 w 7480954"/>
              <a:gd name="connsiteY2" fmla="*/ 6357844 h 6357844"/>
              <a:gd name="connsiteX3" fmla="*/ 3461131 w 7480954"/>
              <a:gd name="connsiteY3" fmla="*/ 6357844 h 6357844"/>
              <a:gd name="connsiteX4" fmla="*/ 0 w 7480954"/>
              <a:gd name="connsiteY4" fmla="*/ 6222887 h 6357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0954" h="6357844">
                <a:moveTo>
                  <a:pt x="278673" y="0"/>
                </a:moveTo>
                <a:lnTo>
                  <a:pt x="7480954" y="272747"/>
                </a:lnTo>
                <a:lnTo>
                  <a:pt x="7480954" y="6357844"/>
                </a:lnTo>
                <a:lnTo>
                  <a:pt x="3461131" y="6357844"/>
                </a:lnTo>
                <a:lnTo>
                  <a:pt x="0" y="6222887"/>
                </a:lnTo>
                <a:close/>
              </a:path>
            </a:pathLst>
          </a:custGeom>
          <a:solidFill>
            <a:srgbClr val="EFEEE9"/>
          </a:solidFill>
          <a:ln w="12700" cap="flat" cmpd="sng" algn="ctr">
            <a:noFill/>
            <a:prstDash val="solid"/>
            <a:miter lim="800000"/>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1708A1F9-C0F2-C0EB-9183-95C0D813D6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408" r="1" b="1"/>
          <a:stretch/>
        </p:blipFill>
        <p:spPr bwMode="auto">
          <a:xfrm>
            <a:off x="4847442" y="607819"/>
            <a:ext cx="7344558" cy="6250183"/>
          </a:xfrm>
          <a:custGeom>
            <a:avLst/>
            <a:gdLst/>
            <a:ahLst/>
            <a:cxnLst/>
            <a:rect l="l" t="t" r="r" b="b"/>
            <a:pathLst>
              <a:path w="7344558" h="6250183">
                <a:moveTo>
                  <a:pt x="293255" y="12"/>
                </a:moveTo>
                <a:lnTo>
                  <a:pt x="5010383" y="178647"/>
                </a:lnTo>
                <a:lnTo>
                  <a:pt x="5011465" y="178437"/>
                </a:lnTo>
                <a:cubicBezTo>
                  <a:pt x="5054106" y="173641"/>
                  <a:pt x="5171573" y="176792"/>
                  <a:pt x="5165603" y="184356"/>
                </a:cubicBezTo>
                <a:lnTo>
                  <a:pt x="5190960" y="185486"/>
                </a:lnTo>
                <a:lnTo>
                  <a:pt x="5508389" y="197507"/>
                </a:lnTo>
                <a:lnTo>
                  <a:pt x="5990319" y="215757"/>
                </a:lnTo>
                <a:lnTo>
                  <a:pt x="6547813" y="236869"/>
                </a:lnTo>
                <a:lnTo>
                  <a:pt x="6561233" y="235680"/>
                </a:lnTo>
                <a:lnTo>
                  <a:pt x="6613675" y="227162"/>
                </a:lnTo>
                <a:lnTo>
                  <a:pt x="6625038" y="221701"/>
                </a:lnTo>
                <a:lnTo>
                  <a:pt x="6637769" y="227215"/>
                </a:lnTo>
                <a:cubicBezTo>
                  <a:pt x="6639297" y="228756"/>
                  <a:pt x="6640519" y="230467"/>
                  <a:pt x="6641402" y="232289"/>
                </a:cubicBezTo>
                <a:lnTo>
                  <a:pt x="6683183" y="224070"/>
                </a:lnTo>
                <a:lnTo>
                  <a:pt x="6688193" y="223985"/>
                </a:lnTo>
                <a:lnTo>
                  <a:pt x="6722595" y="226674"/>
                </a:lnTo>
                <a:lnTo>
                  <a:pt x="6773536" y="235765"/>
                </a:lnTo>
                <a:lnTo>
                  <a:pt x="6789561" y="246023"/>
                </a:lnTo>
                <a:lnTo>
                  <a:pt x="6981517" y="253293"/>
                </a:lnTo>
                <a:lnTo>
                  <a:pt x="6986824" y="252001"/>
                </a:lnTo>
                <a:cubicBezTo>
                  <a:pt x="6989470" y="250084"/>
                  <a:pt x="6990985" y="246869"/>
                  <a:pt x="6990588" y="241626"/>
                </a:cubicBezTo>
                <a:cubicBezTo>
                  <a:pt x="6996528" y="242374"/>
                  <a:pt x="7002348" y="243980"/>
                  <a:pt x="7008208" y="245802"/>
                </a:cubicBezTo>
                <a:lnTo>
                  <a:pt x="7011277" y="246742"/>
                </a:lnTo>
                <a:lnTo>
                  <a:pt x="7022893" y="245722"/>
                </a:lnTo>
                <a:lnTo>
                  <a:pt x="7027000" y="251414"/>
                </a:lnTo>
                <a:lnTo>
                  <a:pt x="7066230" y="250612"/>
                </a:lnTo>
                <a:cubicBezTo>
                  <a:pt x="7083618" y="236219"/>
                  <a:pt x="7114939" y="244302"/>
                  <a:pt x="7141458" y="238654"/>
                </a:cubicBezTo>
                <a:lnTo>
                  <a:pt x="7153218" y="233040"/>
                </a:lnTo>
                <a:lnTo>
                  <a:pt x="7229682" y="226260"/>
                </a:lnTo>
                <a:lnTo>
                  <a:pt x="7282126" y="217743"/>
                </a:lnTo>
                <a:lnTo>
                  <a:pt x="7293487" y="212281"/>
                </a:lnTo>
                <a:lnTo>
                  <a:pt x="7306220" y="217795"/>
                </a:lnTo>
                <a:cubicBezTo>
                  <a:pt x="7307744" y="219336"/>
                  <a:pt x="7308968" y="221046"/>
                  <a:pt x="7309853" y="222869"/>
                </a:cubicBezTo>
                <a:lnTo>
                  <a:pt x="7344558" y="216041"/>
                </a:lnTo>
                <a:lnTo>
                  <a:pt x="7344558" y="6250183"/>
                </a:lnTo>
                <a:lnTo>
                  <a:pt x="6299708" y="6250183"/>
                </a:lnTo>
                <a:lnTo>
                  <a:pt x="2946685" y="6119754"/>
                </a:lnTo>
                <a:lnTo>
                  <a:pt x="2890409" y="6126736"/>
                </a:lnTo>
                <a:cubicBezTo>
                  <a:pt x="2889464" y="6126757"/>
                  <a:pt x="2866647" y="6125338"/>
                  <a:pt x="2865459" y="6125958"/>
                </a:cubicBezTo>
                <a:lnTo>
                  <a:pt x="2849650" y="6124598"/>
                </a:lnTo>
                <a:lnTo>
                  <a:pt x="2844642" y="6115722"/>
                </a:lnTo>
                <a:cubicBezTo>
                  <a:pt x="2832228" y="6111709"/>
                  <a:pt x="2794354" y="6111126"/>
                  <a:pt x="2772543" y="6109760"/>
                </a:cubicBezTo>
                <a:lnTo>
                  <a:pt x="2706438" y="6111061"/>
                </a:lnTo>
                <a:lnTo>
                  <a:pt x="2696814" y="6106893"/>
                </a:lnTo>
                <a:lnTo>
                  <a:pt x="2629247" y="6107127"/>
                </a:lnTo>
                <a:lnTo>
                  <a:pt x="2609381" y="6103582"/>
                </a:lnTo>
                <a:lnTo>
                  <a:pt x="2338391" y="6093320"/>
                </a:lnTo>
                <a:lnTo>
                  <a:pt x="2330294" y="6095512"/>
                </a:lnTo>
                <a:lnTo>
                  <a:pt x="2288518" y="6102090"/>
                </a:lnTo>
                <a:lnTo>
                  <a:pt x="2228015" y="6107455"/>
                </a:lnTo>
                <a:lnTo>
                  <a:pt x="2186520" y="6114195"/>
                </a:lnTo>
                <a:cubicBezTo>
                  <a:pt x="2175947" y="6114641"/>
                  <a:pt x="2173747" y="6109730"/>
                  <a:pt x="2164581" y="6110137"/>
                </a:cubicBezTo>
                <a:lnTo>
                  <a:pt x="2131523" y="6116642"/>
                </a:lnTo>
                <a:lnTo>
                  <a:pt x="2100339" y="6114580"/>
                </a:lnTo>
                <a:lnTo>
                  <a:pt x="2060032" y="6107388"/>
                </a:lnTo>
                <a:cubicBezTo>
                  <a:pt x="2046810" y="6102506"/>
                  <a:pt x="2035495" y="6084148"/>
                  <a:pt x="2018526" y="6092674"/>
                </a:cubicBezTo>
                <a:lnTo>
                  <a:pt x="1977869" y="6079666"/>
                </a:lnTo>
                <a:lnTo>
                  <a:pt x="1904165" y="6076875"/>
                </a:lnTo>
                <a:lnTo>
                  <a:pt x="1348899" y="6055847"/>
                </a:lnTo>
                <a:cubicBezTo>
                  <a:pt x="1334850" y="6058902"/>
                  <a:pt x="1329510" y="6065400"/>
                  <a:pt x="1306752" y="6065012"/>
                </a:cubicBezTo>
                <a:lnTo>
                  <a:pt x="1266722" y="6052736"/>
                </a:lnTo>
                <a:lnTo>
                  <a:pt x="25653" y="6005737"/>
                </a:lnTo>
                <a:cubicBezTo>
                  <a:pt x="10621" y="6005112"/>
                  <a:pt x="-808" y="5987609"/>
                  <a:pt x="45" y="5966529"/>
                </a:cubicBezTo>
                <a:lnTo>
                  <a:pt x="264242" y="37262"/>
                </a:lnTo>
                <a:cubicBezTo>
                  <a:pt x="265220" y="16144"/>
                  <a:pt x="278186" y="-499"/>
                  <a:pt x="293255" y="12"/>
                </a:cubicBezTo>
                <a:close/>
              </a:path>
            </a:pathLst>
          </a:custGeom>
          <a:noFill/>
          <a:extLst>
            <a:ext uri="{909E8E84-426E-40DD-AFC4-6F175D3DCCD1}">
              <a14:hiddenFill xmlns:a14="http://schemas.microsoft.com/office/drawing/2010/main">
                <a:solidFill>
                  <a:srgbClr val="FFFFFF"/>
                </a:solidFill>
              </a14:hiddenFill>
            </a:ext>
          </a:extLst>
        </p:spPr>
      </p:pic>
      <p:sp>
        <p:nvSpPr>
          <p:cNvPr id="3" name="Metin kutusu 2">
            <a:extLst>
              <a:ext uri="{FF2B5EF4-FFF2-40B4-BE49-F238E27FC236}">
                <a16:creationId xmlns:a16="http://schemas.microsoft.com/office/drawing/2014/main" id="{9B3F6CC4-87FE-50C2-D867-8E70A92812FF}"/>
              </a:ext>
            </a:extLst>
          </p:cNvPr>
          <p:cNvSpPr txBox="1"/>
          <p:nvPr/>
        </p:nvSpPr>
        <p:spPr>
          <a:xfrm>
            <a:off x="192882" y="74418"/>
            <a:ext cx="4518164" cy="6783582"/>
          </a:xfrm>
          <a:prstGeom prst="rect">
            <a:avLst/>
          </a:prstGeom>
        </p:spPr>
        <p:txBody>
          <a:bodyPr vert="horz" lIns="91440" tIns="45720" rIns="91440" bIns="45720" rtlCol="0" anchor="ctr">
            <a:normAutofit lnSpcReduction="10000"/>
          </a:bodyPr>
          <a:lstStyle/>
          <a:p>
            <a:pPr indent="-228600">
              <a:lnSpc>
                <a:spcPct val="120000"/>
              </a:lnSpc>
              <a:spcAft>
                <a:spcPts val="600"/>
              </a:spcAft>
            </a:pPr>
            <a:r>
              <a:rPr lang="en-US" sz="2800" dirty="0"/>
              <a:t>1990 </a:t>
            </a:r>
            <a:r>
              <a:rPr lang="en-US" sz="2800" dirty="0" err="1"/>
              <a:t>yılında</a:t>
            </a:r>
            <a:r>
              <a:rPr lang="en-US" sz="2800" dirty="0"/>
              <a:t>, </a:t>
            </a:r>
            <a:r>
              <a:rPr lang="en-US" sz="2800" dirty="0" err="1"/>
              <a:t>İngiliz</a:t>
            </a:r>
            <a:r>
              <a:rPr lang="en-US" sz="2800" dirty="0"/>
              <a:t> </a:t>
            </a:r>
            <a:r>
              <a:rPr lang="en-US" sz="2800" dirty="0" err="1"/>
              <a:t>bilgisayar</a:t>
            </a:r>
            <a:r>
              <a:rPr lang="en-US" sz="2800" dirty="0"/>
              <a:t> </a:t>
            </a:r>
            <a:r>
              <a:rPr lang="en-US" sz="2800" dirty="0" err="1"/>
              <a:t>profesörü</a:t>
            </a:r>
            <a:r>
              <a:rPr lang="en-US" sz="2800" dirty="0"/>
              <a:t> Sir</a:t>
            </a:r>
            <a:r>
              <a:rPr lang="tr-TR" sz="2800" dirty="0"/>
              <a:t> </a:t>
            </a:r>
            <a:r>
              <a:rPr lang="en-US" sz="2800" dirty="0"/>
              <a:t>Tim Berners-Lee </a:t>
            </a:r>
            <a:r>
              <a:rPr lang="en-US" sz="2800" dirty="0" err="1"/>
              <a:t>tarafından</a:t>
            </a:r>
            <a:r>
              <a:rPr lang="en-US" sz="2800" dirty="0"/>
              <a:t> </a:t>
            </a:r>
            <a:r>
              <a:rPr lang="en-US" sz="2800" dirty="0" err="1"/>
              <a:t>geliştirilen</a:t>
            </a:r>
            <a:r>
              <a:rPr lang="en-US" sz="2800" dirty="0"/>
              <a:t> World Wide Web (WWW), TCP/IP </a:t>
            </a:r>
            <a:r>
              <a:rPr lang="en-US" sz="2800" dirty="0" err="1"/>
              <a:t>üzerine</a:t>
            </a:r>
            <a:r>
              <a:rPr lang="en-US" sz="2800" dirty="0"/>
              <a:t> </a:t>
            </a:r>
            <a:r>
              <a:rPr lang="en-US" sz="2800" dirty="0" err="1"/>
              <a:t>kuruldu</a:t>
            </a:r>
            <a:r>
              <a:rPr lang="en-US" sz="2800" dirty="0"/>
              <a:t> </a:t>
            </a:r>
            <a:r>
              <a:rPr lang="en-US" sz="2800" dirty="0" err="1"/>
              <a:t>ve</a:t>
            </a:r>
            <a:r>
              <a:rPr lang="en-US" sz="2800" dirty="0"/>
              <a:t> web </a:t>
            </a:r>
            <a:r>
              <a:rPr lang="en-US" sz="2800" dirty="0" err="1"/>
              <a:t>tabanlı</a:t>
            </a:r>
            <a:r>
              <a:rPr lang="en-US" sz="2800" dirty="0"/>
              <a:t> </a:t>
            </a:r>
            <a:r>
              <a:rPr lang="en-US" sz="2800" dirty="0" err="1"/>
              <a:t>içeriklerin</a:t>
            </a:r>
            <a:r>
              <a:rPr lang="en-US" sz="2800" dirty="0"/>
              <a:t> </a:t>
            </a:r>
            <a:r>
              <a:rPr lang="en-US" sz="2800" dirty="0" err="1"/>
              <a:t>paylaşılmasını</a:t>
            </a:r>
            <a:r>
              <a:rPr lang="en-US" sz="2800" dirty="0"/>
              <a:t> </a:t>
            </a:r>
            <a:r>
              <a:rPr lang="en-US" sz="2800" dirty="0" err="1"/>
              <a:t>kolaylaştırdı</a:t>
            </a:r>
            <a:r>
              <a:rPr lang="en-US" sz="2800" dirty="0"/>
              <a:t>. Bu, </a:t>
            </a:r>
            <a:r>
              <a:rPr lang="en-US" sz="2800" dirty="0" err="1"/>
              <a:t>İnternet'in</a:t>
            </a:r>
            <a:r>
              <a:rPr lang="en-US" sz="2800" dirty="0"/>
              <a:t> </a:t>
            </a:r>
            <a:r>
              <a:rPr lang="en-US" sz="2800" dirty="0" err="1"/>
              <a:t>daha</a:t>
            </a:r>
            <a:r>
              <a:rPr lang="en-US" sz="2800" dirty="0"/>
              <a:t> </a:t>
            </a:r>
            <a:r>
              <a:rPr lang="en-US" sz="2800" dirty="0" err="1"/>
              <a:t>geniş</a:t>
            </a:r>
            <a:r>
              <a:rPr lang="en-US" sz="2800" dirty="0"/>
              <a:t> </a:t>
            </a:r>
            <a:r>
              <a:rPr lang="en-US" sz="2800" dirty="0" err="1"/>
              <a:t>bir</a:t>
            </a:r>
            <a:r>
              <a:rPr lang="en-US" sz="2800" dirty="0"/>
              <a:t> </a:t>
            </a:r>
            <a:r>
              <a:rPr lang="en-US" sz="2800" dirty="0" err="1"/>
              <a:t>kullanıcı</a:t>
            </a:r>
            <a:r>
              <a:rPr lang="en-US" sz="2800" dirty="0"/>
              <a:t> </a:t>
            </a:r>
            <a:r>
              <a:rPr lang="en-US" sz="2800" dirty="0" err="1"/>
              <a:t>kitlesine</a:t>
            </a:r>
            <a:r>
              <a:rPr lang="en-US" sz="2800" dirty="0"/>
              <a:t> </a:t>
            </a:r>
            <a:r>
              <a:rPr lang="en-US" sz="2800" dirty="0" err="1"/>
              <a:t>ulaşmasını</a:t>
            </a:r>
            <a:r>
              <a:rPr lang="en-US" sz="2800" dirty="0"/>
              <a:t> </a:t>
            </a:r>
            <a:r>
              <a:rPr lang="en-US" sz="2800" dirty="0" err="1"/>
              <a:t>hızlandırdı</a:t>
            </a:r>
            <a:r>
              <a:rPr lang="en-US" sz="2800" dirty="0"/>
              <a:t>.</a:t>
            </a:r>
          </a:p>
        </p:txBody>
      </p:sp>
    </p:spTree>
    <p:extLst>
      <p:ext uri="{BB962C8B-B14F-4D97-AF65-F5344CB8AC3E}">
        <p14:creationId xmlns:p14="http://schemas.microsoft.com/office/powerpoint/2010/main" val="327547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DC7BA-C23D-AA8F-F0A9-7980A095D7EC}"/>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2BD765B6-0FFA-30F3-EA2B-C173A849A7E3}"/>
              </a:ext>
            </a:extLst>
          </p:cNvPr>
          <p:cNvSpPr txBox="1"/>
          <p:nvPr/>
        </p:nvSpPr>
        <p:spPr>
          <a:xfrm>
            <a:off x="214313" y="128588"/>
            <a:ext cx="11665743" cy="7478970"/>
          </a:xfrm>
          <a:prstGeom prst="rect">
            <a:avLst/>
          </a:prstGeom>
          <a:noFill/>
        </p:spPr>
        <p:txBody>
          <a:bodyPr wrap="square">
            <a:spAutoFit/>
          </a:bodyPr>
          <a:lstStyle/>
          <a:p>
            <a:r>
              <a:rPr lang="tr-TR" sz="2400" dirty="0"/>
              <a:t>Tim, 1989 yılında CERN laboratuvarlarında HTML programlama dilini geliştirerek (Dünya Çapında Ağ - World </a:t>
            </a:r>
            <a:r>
              <a:rPr lang="tr-TR" sz="2400" dirty="0" err="1"/>
              <a:t>Wide</a:t>
            </a:r>
            <a:r>
              <a:rPr lang="tr-TR" sz="2400" dirty="0"/>
              <a:t> Web) www olarak tanımlanan internet üzerinden bilgi paylaşımını kolay hale getiren bilgi paylaşım sistemini kurdu. Yalnızca bununla kalmayıp web sayfalarının internetteki sitelere bağlanmasını sağlayan HTTP sistemini yarattı. Otomatik olarak web sayfalarının bulunup izlenmesini, bunlara ek olarak bilgiyi kolayca arayıp bulmaya yarayan yazılımlar geliştirdi.</a:t>
            </a:r>
          </a:p>
          <a:p>
            <a:endParaRPr lang="tr-TR" sz="2400" dirty="0"/>
          </a:p>
          <a:p>
            <a:r>
              <a:rPr lang="tr-TR" sz="2400" dirty="0"/>
              <a:t>Tim </a:t>
            </a:r>
            <a:r>
              <a:rPr lang="tr-TR" sz="2400" dirty="0" err="1"/>
              <a:t>Berners</a:t>
            </a:r>
            <a:r>
              <a:rPr lang="tr-TR" sz="2400" dirty="0"/>
              <a:t>-Lee bu fikrin aslında bütün dünyayı etkileyecek devrimsel bir yenilik olduğunu o gün tahmin etmiyordu. Ancak sonuçlar çok çarpıcı oldu. 1992 yılında internette yalnızca 50 web sayfası varken, dört yıl sonra bu sayı 40 milyonu aştı. Bu da internetteki trafiğin 341.634 kez büyümesi anlamına geliyordu.</a:t>
            </a:r>
          </a:p>
          <a:p>
            <a:endParaRPr lang="tr-TR" sz="2400" dirty="0"/>
          </a:p>
          <a:p>
            <a:r>
              <a:rPr lang="tr-TR" sz="2400" dirty="0"/>
              <a:t>Bu yeni sistem, metin, resim ve diğer içerikleri paylaşmayı kolaylaştırdı ve dünya çapında milyonlarca insanın interneti kullanmasını sağladı.</a:t>
            </a:r>
          </a:p>
          <a:p>
            <a:endParaRPr lang="tr-TR" sz="2400" dirty="0"/>
          </a:p>
          <a:p>
            <a:endParaRPr lang="tr-TR" sz="2400" dirty="0"/>
          </a:p>
        </p:txBody>
      </p:sp>
    </p:spTree>
    <p:extLst>
      <p:ext uri="{BB962C8B-B14F-4D97-AF65-F5344CB8AC3E}">
        <p14:creationId xmlns:p14="http://schemas.microsoft.com/office/powerpoint/2010/main" val="2522114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ABF147C2-5A03-F653-7E1C-75AD466E0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365"/>
            <a:ext cx="12192000" cy="6529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82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9B211-0C45-F1CB-8FFC-AA6F6F2B2619}"/>
            </a:ext>
          </a:extLst>
        </p:cNvPr>
        <p:cNvGrpSpPr/>
        <p:nvPr/>
      </p:nvGrpSpPr>
      <p:grpSpPr>
        <a:xfrm>
          <a:off x="0" y="0"/>
          <a:ext cx="0" cy="0"/>
          <a:chOff x="0" y="0"/>
          <a:chExt cx="0" cy="0"/>
        </a:xfrm>
      </p:grpSpPr>
      <p:pic>
        <p:nvPicPr>
          <p:cNvPr id="2050" name="Picture 2" descr="İnternet Bağlantısı">
            <a:extLst>
              <a:ext uri="{FF2B5EF4-FFF2-40B4-BE49-F238E27FC236}">
                <a16:creationId xmlns:a16="http://schemas.microsoft.com/office/drawing/2014/main" id="{00680DC8-5BA2-A57B-07AF-BA0238213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1695451"/>
            <a:ext cx="8286750" cy="320992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id="{A1648599-1C0B-CE22-0618-6F388CB9ADAE}"/>
              </a:ext>
            </a:extLst>
          </p:cNvPr>
          <p:cNvSpPr txBox="1">
            <a:spLocks/>
          </p:cNvSpPr>
          <p:nvPr/>
        </p:nvSpPr>
        <p:spPr>
          <a:xfrm>
            <a:off x="685800" y="469527"/>
            <a:ext cx="10000343" cy="873071"/>
          </a:xfrm>
          <a:prstGeom prst="rect">
            <a:avLst/>
          </a:prstGeom>
        </p:spPr>
        <p:txBody>
          <a:bodyPr>
            <a:normAutofit/>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pPr algn="ctr"/>
            <a:r>
              <a:rPr lang="tr-TR" dirty="0"/>
              <a:t>Evde İnternet için ne gerekir?</a:t>
            </a:r>
          </a:p>
        </p:txBody>
      </p:sp>
      <p:sp>
        <p:nvSpPr>
          <p:cNvPr id="4" name="Metin kutusu 3">
            <a:extLst>
              <a:ext uri="{FF2B5EF4-FFF2-40B4-BE49-F238E27FC236}">
                <a16:creationId xmlns:a16="http://schemas.microsoft.com/office/drawing/2014/main" id="{EB9D177C-CFA2-7DBC-B998-F7F9EB1CF3DC}"/>
              </a:ext>
            </a:extLst>
          </p:cNvPr>
          <p:cNvSpPr txBox="1"/>
          <p:nvPr/>
        </p:nvSpPr>
        <p:spPr>
          <a:xfrm>
            <a:off x="2402540" y="5513294"/>
            <a:ext cx="7781365" cy="523220"/>
          </a:xfrm>
          <a:prstGeom prst="rect">
            <a:avLst/>
          </a:prstGeom>
          <a:noFill/>
        </p:spPr>
        <p:txBody>
          <a:bodyPr wrap="square" rtlCol="0">
            <a:spAutoFit/>
          </a:bodyPr>
          <a:lstStyle/>
          <a:p>
            <a:r>
              <a:rPr lang="tr-TR" sz="2800" b="1" dirty="0"/>
              <a:t>ADSL veya VDSL modem bağlantıları</a:t>
            </a:r>
          </a:p>
        </p:txBody>
      </p:sp>
    </p:spTree>
    <p:extLst>
      <p:ext uri="{BB962C8B-B14F-4D97-AF65-F5344CB8AC3E}">
        <p14:creationId xmlns:p14="http://schemas.microsoft.com/office/powerpoint/2010/main" val="456414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097E1-D1A7-0539-2E7E-BA4B85F7874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D290011-9CB9-A45A-1F16-B88EFC6092E5}"/>
              </a:ext>
            </a:extLst>
          </p:cNvPr>
          <p:cNvSpPr txBox="1">
            <a:spLocks/>
          </p:cNvSpPr>
          <p:nvPr/>
        </p:nvSpPr>
        <p:spPr>
          <a:xfrm>
            <a:off x="900953" y="263339"/>
            <a:ext cx="10000343" cy="873071"/>
          </a:xfrm>
          <a:prstGeom prst="rect">
            <a:avLst/>
          </a:prstGeom>
        </p:spPr>
        <p:txBody>
          <a:bodyPr>
            <a:normAutofit/>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pPr algn="ctr"/>
            <a:r>
              <a:rPr lang="tr-TR" dirty="0"/>
              <a:t>Evde İnternet için ne gerekir?</a:t>
            </a:r>
          </a:p>
        </p:txBody>
      </p:sp>
      <p:pic>
        <p:nvPicPr>
          <p:cNvPr id="3074" name="Picture 2" descr="Fiber İnternet Kablo Çekimi Modem Kurulumu 0555 149 61 63">
            <a:extLst>
              <a:ext uri="{FF2B5EF4-FFF2-40B4-BE49-F238E27FC236}">
                <a16:creationId xmlns:a16="http://schemas.microsoft.com/office/drawing/2014/main" id="{564E9B17-CA79-CF9C-F57D-52EAED75C3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24"/>
          <a:stretch/>
        </p:blipFill>
        <p:spPr bwMode="auto">
          <a:xfrm>
            <a:off x="2187948" y="1136410"/>
            <a:ext cx="7600950" cy="4842903"/>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a:extLst>
              <a:ext uri="{FF2B5EF4-FFF2-40B4-BE49-F238E27FC236}">
                <a16:creationId xmlns:a16="http://schemas.microsoft.com/office/drawing/2014/main" id="{9FA7A3F2-9BCD-6ED9-DCE0-6B4B4EA5C58C}"/>
              </a:ext>
            </a:extLst>
          </p:cNvPr>
          <p:cNvSpPr txBox="1"/>
          <p:nvPr/>
        </p:nvSpPr>
        <p:spPr>
          <a:xfrm>
            <a:off x="3406586" y="6071441"/>
            <a:ext cx="7781365" cy="523220"/>
          </a:xfrm>
          <a:prstGeom prst="rect">
            <a:avLst/>
          </a:prstGeom>
          <a:noFill/>
        </p:spPr>
        <p:txBody>
          <a:bodyPr wrap="square" rtlCol="0">
            <a:spAutoFit/>
          </a:bodyPr>
          <a:lstStyle/>
          <a:p>
            <a:r>
              <a:rPr lang="tr-TR" sz="2800" b="1" dirty="0"/>
              <a:t>Fiber hatlı modem bağlantıları</a:t>
            </a:r>
          </a:p>
        </p:txBody>
      </p:sp>
    </p:spTree>
    <p:extLst>
      <p:ext uri="{BB962C8B-B14F-4D97-AF65-F5344CB8AC3E}">
        <p14:creationId xmlns:p14="http://schemas.microsoft.com/office/powerpoint/2010/main" val="3904560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9C981A-A11A-1857-BE43-BB7C9A47BD69}"/>
              </a:ext>
            </a:extLst>
          </p:cNvPr>
          <p:cNvSpPr txBox="1">
            <a:spLocks/>
          </p:cNvSpPr>
          <p:nvPr/>
        </p:nvSpPr>
        <p:spPr>
          <a:xfrm>
            <a:off x="900953" y="263339"/>
            <a:ext cx="10000343" cy="873071"/>
          </a:xfrm>
          <a:prstGeom prst="rect">
            <a:avLst/>
          </a:prstGeom>
        </p:spPr>
        <p:txBody>
          <a:bodyPr>
            <a:normAutofit/>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pPr algn="ctr"/>
            <a:r>
              <a:rPr lang="tr-TR" dirty="0"/>
              <a:t>Modem nedir?</a:t>
            </a:r>
          </a:p>
        </p:txBody>
      </p:sp>
      <p:sp>
        <p:nvSpPr>
          <p:cNvPr id="3" name="Metin kutusu 2">
            <a:extLst>
              <a:ext uri="{FF2B5EF4-FFF2-40B4-BE49-F238E27FC236}">
                <a16:creationId xmlns:a16="http://schemas.microsoft.com/office/drawing/2014/main" id="{23270876-2FC9-2AA3-99DF-B9DDB011EE84}"/>
              </a:ext>
            </a:extLst>
          </p:cNvPr>
          <p:cNvSpPr txBox="1"/>
          <p:nvPr/>
        </p:nvSpPr>
        <p:spPr>
          <a:xfrm>
            <a:off x="1000125" y="1264444"/>
            <a:ext cx="5203451" cy="5262979"/>
          </a:xfrm>
          <a:prstGeom prst="rect">
            <a:avLst/>
          </a:prstGeom>
          <a:noFill/>
        </p:spPr>
        <p:txBody>
          <a:bodyPr wrap="square" rtlCol="0">
            <a:spAutoFit/>
          </a:bodyPr>
          <a:lstStyle/>
          <a:p>
            <a:r>
              <a:rPr lang="tr-TR" sz="2400" dirty="0"/>
              <a:t>Evlerimizde, işyerlerinde ve bir çok kuruluşta bilgisayarların internete erişmesini sağlayan cihazlardır. </a:t>
            </a:r>
          </a:p>
          <a:p>
            <a:endParaRPr lang="tr-TR" sz="2400" dirty="0"/>
          </a:p>
          <a:p>
            <a:r>
              <a:rPr lang="tr-TR" sz="2400" dirty="0" err="1">
                <a:solidFill>
                  <a:srgbClr val="FF0000"/>
                </a:solidFill>
              </a:rPr>
              <a:t>Mod</a:t>
            </a:r>
            <a:r>
              <a:rPr lang="tr-TR" sz="2400" dirty="0" err="1"/>
              <a:t>ulator</a:t>
            </a:r>
            <a:r>
              <a:rPr lang="tr-TR" sz="2400" dirty="0"/>
              <a:t> – </a:t>
            </a:r>
            <a:r>
              <a:rPr lang="tr-TR" sz="2400" dirty="0" err="1">
                <a:solidFill>
                  <a:srgbClr val="FF0000"/>
                </a:solidFill>
              </a:rPr>
              <a:t>Dem</a:t>
            </a:r>
            <a:r>
              <a:rPr lang="tr-TR" sz="2400" dirty="0" err="1"/>
              <a:t>odulator</a:t>
            </a:r>
            <a:r>
              <a:rPr lang="tr-TR" sz="2400" dirty="0"/>
              <a:t> kelimelerinden türetilmiştir.</a:t>
            </a:r>
          </a:p>
          <a:p>
            <a:endParaRPr lang="tr-TR" sz="2400" dirty="0"/>
          </a:p>
          <a:p>
            <a:r>
              <a:rPr lang="tr-TR" sz="2400" dirty="0"/>
              <a:t>Yani görevi internet servis sağlayıcınızın hattından gelen sinyalleri analog-dijital olarak dönüştürmektir.</a:t>
            </a:r>
          </a:p>
        </p:txBody>
      </p:sp>
      <p:pic>
        <p:nvPicPr>
          <p:cNvPr id="5124" name="Picture 4" descr="TP-LINK TD-W9970 300Mbps Fiber Uyumlu Modem/Router EWAN VPN Ebeveyn  Kontrolü VDSL ADSL2+ USB">
            <a:extLst>
              <a:ext uri="{FF2B5EF4-FFF2-40B4-BE49-F238E27FC236}">
                <a16:creationId xmlns:a16="http://schemas.microsoft.com/office/drawing/2014/main" id="{5C0C353F-01A3-C927-2B55-B1C479707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436" y="1409910"/>
            <a:ext cx="5302624" cy="530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0686"/>
      </p:ext>
    </p:extLst>
  </p:cSld>
  <p:clrMapOvr>
    <a:masterClrMapping/>
  </p:clrMapOvr>
</p:sld>
</file>

<file path=ppt/theme/theme1.xml><?xml version="1.0" encoding="utf-8"?>
<a:theme xmlns:a="http://schemas.openxmlformats.org/drawingml/2006/main" name="AfterhoursVTI">
  <a:themeElements>
    <a:clrScheme name="AnalogousFromLightSeedRightStep">
      <a:dk1>
        <a:srgbClr val="000000"/>
      </a:dk1>
      <a:lt1>
        <a:srgbClr val="FFFFFF"/>
      </a:lt1>
      <a:dk2>
        <a:srgbClr val="2F2441"/>
      </a:dk2>
      <a:lt2>
        <a:srgbClr val="E8E8E2"/>
      </a:lt2>
      <a:accent1>
        <a:srgbClr val="9699C6"/>
      </a:accent1>
      <a:accent2>
        <a:srgbClr val="947FBA"/>
      </a:accent2>
      <a:accent3>
        <a:srgbClr val="BB96C6"/>
      </a:accent3>
      <a:accent4>
        <a:srgbClr val="BA7FAF"/>
      </a:accent4>
      <a:accent5>
        <a:srgbClr val="C696A9"/>
      </a:accent5>
      <a:accent6>
        <a:srgbClr val="BA807F"/>
      </a:accent6>
      <a:hlink>
        <a:srgbClr val="888452"/>
      </a:hlink>
      <a:folHlink>
        <a:srgbClr val="7F7F7F"/>
      </a:folHlink>
    </a:clrScheme>
    <a:fontScheme name="Street">
      <a:majorFont>
        <a:latin typeface="Franklin Gothic Heavy"/>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terhoursVTI" id="{90A150B1-9C08-42C7-B4E0-C1D732064FA1}" vid="{A6104589-8A83-4A64-B7F1-AAF946A40515}"/>
    </a:ext>
  </a:extLst>
</a:theme>
</file>

<file path=docProps/app.xml><?xml version="1.0" encoding="utf-8"?>
<Properties xmlns="http://schemas.openxmlformats.org/officeDocument/2006/extended-properties" xmlns:vt="http://schemas.openxmlformats.org/officeDocument/2006/docPropsVTypes">
  <TotalTime>998</TotalTime>
  <Words>1433</Words>
  <Application>Microsoft Office PowerPoint</Application>
  <PresentationFormat>Geniş ekran</PresentationFormat>
  <Paragraphs>109</Paragraphs>
  <Slides>33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33</vt:i4>
      </vt:variant>
    </vt:vector>
  </HeadingPairs>
  <TitlesOfParts>
    <vt:vector size="39" baseType="lpstr">
      <vt:lpstr>Arial</vt:lpstr>
      <vt:lpstr>Consolas</vt:lpstr>
      <vt:lpstr>Franklin Gothic Heavy</vt:lpstr>
      <vt:lpstr>Helvetica Neue</vt:lpstr>
      <vt:lpstr>Times New Roman</vt:lpstr>
      <vt:lpstr>AfterhoursVTI</vt:lpstr>
      <vt:lpstr>İnternet Nedir?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Nedir?</dc:title>
  <dc:creator>976493et1</dc:creator>
  <cp:lastModifiedBy>Seydi Emrah Çayır</cp:lastModifiedBy>
  <cp:revision>14</cp:revision>
  <dcterms:created xsi:type="dcterms:W3CDTF">2024-02-20T07:24:05Z</dcterms:created>
  <dcterms:modified xsi:type="dcterms:W3CDTF">2024-10-26T12:51:02Z</dcterms:modified>
</cp:coreProperties>
</file>